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77" r:id="rId3"/>
    <p:sldId id="257" r:id="rId4"/>
    <p:sldId id="276" r:id="rId5"/>
    <p:sldId id="262" r:id="rId6"/>
    <p:sldId id="272" r:id="rId7"/>
    <p:sldId id="267" r:id="rId8"/>
    <p:sldId id="278" r:id="rId9"/>
    <p:sldId id="273" r:id="rId10"/>
    <p:sldId id="280" r:id="rId11"/>
    <p:sldId id="270" r:id="rId1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8FAADC"/>
    <a:srgbClr val="A9D18E"/>
    <a:srgbClr val="FFFF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76801" autoAdjust="0"/>
  </p:normalViewPr>
  <p:slideViewPr>
    <p:cSldViewPr snapToGrid="0">
      <p:cViewPr>
        <p:scale>
          <a:sx n="84" d="100"/>
          <a:sy n="84" d="100"/>
        </p:scale>
        <p:origin x="-1710"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8F8FA-08EF-4230-AFD0-FA6BAF8C3725}"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D4DFDB4B-88DA-4ACE-B2C6-30A3ED747028}">
      <dgm:prSet phldrT="[Text]" custT="1"/>
      <dgm:spPr/>
      <dgm:t>
        <a:bodyPr/>
        <a:lstStyle/>
        <a:p>
          <a:r>
            <a:rPr lang="en-GB" sz="2000" dirty="0"/>
            <a:t>Individual Trust Guidelines</a:t>
          </a:r>
        </a:p>
      </dgm:t>
    </dgm:pt>
    <dgm:pt modelId="{2F33E2AE-51C3-4AFA-873B-883A4898795C}" type="parTrans" cxnId="{3789132C-BEBF-426F-A62E-5CF4577AC303}">
      <dgm:prSet/>
      <dgm:spPr/>
      <dgm:t>
        <a:bodyPr/>
        <a:lstStyle/>
        <a:p>
          <a:endParaRPr lang="en-GB"/>
        </a:p>
      </dgm:t>
    </dgm:pt>
    <dgm:pt modelId="{6882DC0D-7F3F-427D-9423-4136237ABFB6}" type="sibTrans" cxnId="{3789132C-BEBF-426F-A62E-5CF4577AC303}">
      <dgm:prSet/>
      <dgm:spPr/>
      <dgm:t>
        <a:bodyPr/>
        <a:lstStyle/>
        <a:p>
          <a:endParaRPr lang="en-GB"/>
        </a:p>
      </dgm:t>
    </dgm:pt>
    <dgm:pt modelId="{A0D0DD0C-66F6-4E65-8FC7-ED8269676EDB}">
      <dgm:prSet phldrT="[Text]" custT="1"/>
      <dgm:spPr/>
      <dgm:t>
        <a:bodyPr/>
        <a:lstStyle/>
        <a:p>
          <a:r>
            <a:rPr lang="en-GB" sz="2000" smtClean="0"/>
            <a:t>Regional Framework for Antibiotic Prescribing</a:t>
          </a:r>
          <a:endParaRPr lang="en-GB" sz="2000" dirty="0"/>
        </a:p>
      </dgm:t>
    </dgm:pt>
    <dgm:pt modelId="{F7EC71E4-3F96-400A-9D06-583722811750}" type="parTrans" cxnId="{DD008A98-4E4C-4002-AE4F-DFD72FBF4949}">
      <dgm:prSet/>
      <dgm:spPr/>
      <dgm:t>
        <a:bodyPr/>
        <a:lstStyle/>
        <a:p>
          <a:endParaRPr lang="en-GB"/>
        </a:p>
      </dgm:t>
    </dgm:pt>
    <dgm:pt modelId="{73114621-09D4-465A-A3A9-25F1AF48C385}" type="sibTrans" cxnId="{DD008A98-4E4C-4002-AE4F-DFD72FBF4949}">
      <dgm:prSet/>
      <dgm:spPr/>
      <dgm:t>
        <a:bodyPr/>
        <a:lstStyle/>
        <a:p>
          <a:endParaRPr lang="en-GB"/>
        </a:p>
      </dgm:t>
    </dgm:pt>
    <dgm:pt modelId="{D5E90453-6D1D-4372-8F23-41C6CDD6667F}">
      <dgm:prSet phldrT="[Text]" custT="1"/>
      <dgm:spPr/>
      <dgm:t>
        <a:bodyPr/>
        <a:lstStyle/>
        <a:p>
          <a:r>
            <a:rPr lang="en-GB" sz="2000" dirty="0"/>
            <a:t>Regional Neonatal Guidelines</a:t>
          </a:r>
        </a:p>
      </dgm:t>
    </dgm:pt>
    <dgm:pt modelId="{C1BEF385-00BC-4D5F-9D23-20A807023281}" type="parTrans" cxnId="{AB4D4B37-1E8A-4EA2-A9FF-71191D9F17C1}">
      <dgm:prSet/>
      <dgm:spPr/>
      <dgm:t>
        <a:bodyPr/>
        <a:lstStyle/>
        <a:p>
          <a:endParaRPr lang="en-GB"/>
        </a:p>
      </dgm:t>
    </dgm:pt>
    <dgm:pt modelId="{C78389E0-7AB3-4540-80BA-BDDC262207F5}" type="sibTrans" cxnId="{AB4D4B37-1E8A-4EA2-A9FF-71191D9F17C1}">
      <dgm:prSet/>
      <dgm:spPr/>
      <dgm:t>
        <a:bodyPr/>
        <a:lstStyle/>
        <a:p>
          <a:endParaRPr lang="en-GB"/>
        </a:p>
      </dgm:t>
    </dgm:pt>
    <dgm:pt modelId="{3A40D40D-70EE-4F39-B269-FAEE7522C18C}">
      <dgm:prSet phldrT="[Text]" custT="1"/>
      <dgm:spPr/>
      <dgm:t>
        <a:bodyPr/>
        <a:lstStyle/>
        <a:p>
          <a:r>
            <a:rPr lang="en-GB" sz="2000" dirty="0"/>
            <a:t>Regional Vancomycin Guidelines</a:t>
          </a:r>
        </a:p>
      </dgm:t>
    </dgm:pt>
    <dgm:pt modelId="{AD55F149-562C-42C5-BA75-152B0B2EE706}" type="parTrans" cxnId="{D3A6D56C-A563-47CE-8527-4D34768B7157}">
      <dgm:prSet/>
      <dgm:spPr/>
      <dgm:t>
        <a:bodyPr/>
        <a:lstStyle/>
        <a:p>
          <a:endParaRPr lang="en-GB"/>
        </a:p>
      </dgm:t>
    </dgm:pt>
    <dgm:pt modelId="{0ACEDDB0-8AEA-4896-A39B-BC8CBEE7B866}" type="sibTrans" cxnId="{D3A6D56C-A563-47CE-8527-4D34768B7157}">
      <dgm:prSet/>
      <dgm:spPr/>
      <dgm:t>
        <a:bodyPr/>
        <a:lstStyle/>
        <a:p>
          <a:endParaRPr lang="en-GB"/>
        </a:p>
      </dgm:t>
    </dgm:pt>
    <dgm:pt modelId="{44A215E2-A0D9-4633-AC12-7F9FB7486AFD}">
      <dgm:prSet custT="1"/>
      <dgm:spPr/>
      <dgm:t>
        <a:bodyPr/>
        <a:lstStyle/>
        <a:p>
          <a:r>
            <a:rPr lang="en-GB" sz="2000" dirty="0"/>
            <a:t>Regional  </a:t>
          </a:r>
          <a:r>
            <a:rPr lang="en-GB" sz="2000" dirty="0" err="1"/>
            <a:t>Kardex</a:t>
          </a:r>
          <a:r>
            <a:rPr lang="en-GB" sz="2000" dirty="0"/>
            <a:t> with Antimicrobial prescribing section</a:t>
          </a:r>
        </a:p>
      </dgm:t>
    </dgm:pt>
    <dgm:pt modelId="{45CE187E-8387-4104-BDB2-82B2C22B41C4}" type="parTrans" cxnId="{7D1B7035-9F71-44AF-B7BD-651A89D3A71A}">
      <dgm:prSet/>
      <dgm:spPr/>
      <dgm:t>
        <a:bodyPr/>
        <a:lstStyle/>
        <a:p>
          <a:endParaRPr lang="en-GB"/>
        </a:p>
      </dgm:t>
    </dgm:pt>
    <dgm:pt modelId="{FCE9F29C-B684-4162-B6DB-F494F028CDB0}" type="sibTrans" cxnId="{7D1B7035-9F71-44AF-B7BD-651A89D3A71A}">
      <dgm:prSet/>
      <dgm:spPr/>
      <dgm:t>
        <a:bodyPr/>
        <a:lstStyle/>
        <a:p>
          <a:endParaRPr lang="en-GB"/>
        </a:p>
      </dgm:t>
    </dgm:pt>
    <dgm:pt modelId="{ED736401-578B-4855-A9AF-6263E936D30B}">
      <dgm:prSet custT="1"/>
      <dgm:spPr/>
      <dgm:t>
        <a:bodyPr/>
        <a:lstStyle/>
        <a:p>
          <a:r>
            <a:rPr lang="en-GB" sz="2000" dirty="0" smtClean="0"/>
            <a:t>Mobile </a:t>
          </a:r>
          <a:r>
            <a:rPr lang="en-GB" sz="2000" dirty="0"/>
            <a:t>App for Antibiotic Guidelines </a:t>
          </a:r>
        </a:p>
      </dgm:t>
    </dgm:pt>
    <dgm:pt modelId="{4022B103-0C29-49D6-99A9-2AB962B5FB12}" type="parTrans" cxnId="{4A4359DB-1826-40D2-AECE-FB7AE76AACC0}">
      <dgm:prSet/>
      <dgm:spPr/>
      <dgm:t>
        <a:bodyPr/>
        <a:lstStyle/>
        <a:p>
          <a:endParaRPr lang="en-GB"/>
        </a:p>
      </dgm:t>
    </dgm:pt>
    <dgm:pt modelId="{9DDDF63E-B721-450B-9F6F-5F35B18C1628}" type="sibTrans" cxnId="{4A4359DB-1826-40D2-AECE-FB7AE76AACC0}">
      <dgm:prSet/>
      <dgm:spPr/>
      <dgm:t>
        <a:bodyPr/>
        <a:lstStyle/>
        <a:p>
          <a:endParaRPr lang="en-GB"/>
        </a:p>
      </dgm:t>
    </dgm:pt>
    <dgm:pt modelId="{E7DE0E2A-B70A-4EAD-90E9-4624EEA89149}">
      <dgm:prSet custT="1"/>
      <dgm:spPr>
        <a:solidFill>
          <a:schemeClr val="bg1"/>
        </a:solidFill>
        <a:ln>
          <a:solidFill>
            <a:schemeClr val="bg1"/>
          </a:solidFill>
        </a:ln>
      </dgm:spPr>
      <dgm:t>
        <a:bodyPr/>
        <a:lstStyle/>
        <a:p>
          <a:r>
            <a:rPr lang="en-GB" sz="2000" dirty="0" smtClean="0">
              <a:solidFill>
                <a:schemeClr val="tx1"/>
              </a:solidFill>
            </a:rPr>
            <a:t>2019</a:t>
          </a:r>
          <a:endParaRPr lang="en-GB" sz="2000" dirty="0">
            <a:solidFill>
              <a:schemeClr val="tx1"/>
            </a:solidFill>
          </a:endParaRPr>
        </a:p>
      </dgm:t>
    </dgm:pt>
    <dgm:pt modelId="{83D72A37-7D81-4971-B65B-8D1456E10A00}" type="parTrans" cxnId="{BAA30760-321E-430E-B760-1571CEAFC450}">
      <dgm:prSet/>
      <dgm:spPr>
        <a:ln>
          <a:noFill/>
        </a:ln>
      </dgm:spPr>
      <dgm:t>
        <a:bodyPr/>
        <a:lstStyle/>
        <a:p>
          <a:endParaRPr lang="en-GB">
            <a:solidFill>
              <a:schemeClr val="bg1"/>
            </a:solidFill>
          </a:endParaRPr>
        </a:p>
      </dgm:t>
    </dgm:pt>
    <dgm:pt modelId="{2ACE6CD9-70FB-4064-90A5-61BE5D038572}" type="sibTrans" cxnId="{BAA30760-321E-430E-B760-1571CEAFC450}">
      <dgm:prSet/>
      <dgm:spPr/>
      <dgm:t>
        <a:bodyPr/>
        <a:lstStyle/>
        <a:p>
          <a:endParaRPr lang="en-GB"/>
        </a:p>
      </dgm:t>
    </dgm:pt>
    <dgm:pt modelId="{924C517A-F8EC-4247-B759-1387F9FEDB64}">
      <dgm:prSet custT="1"/>
      <dgm:spPr>
        <a:solidFill>
          <a:schemeClr val="bg1"/>
        </a:solidFill>
      </dgm:spPr>
      <dgm:t>
        <a:bodyPr/>
        <a:lstStyle/>
        <a:p>
          <a:r>
            <a:rPr lang="en-GB" sz="2000" baseline="0" dirty="0" smtClean="0">
              <a:solidFill>
                <a:schemeClr val="tx1"/>
              </a:solidFill>
            </a:rPr>
            <a:t>2008</a:t>
          </a:r>
          <a:endParaRPr lang="en-GB" sz="2000" baseline="0" dirty="0">
            <a:solidFill>
              <a:schemeClr val="tx1"/>
            </a:solidFill>
          </a:endParaRPr>
        </a:p>
      </dgm:t>
    </dgm:pt>
    <dgm:pt modelId="{74671C19-FCB4-4C6B-9B67-37F9D2FDAC39}" type="parTrans" cxnId="{474CA136-1A4C-4039-AE2D-FB30190DE63F}">
      <dgm:prSet/>
      <dgm:spPr/>
      <dgm:t>
        <a:bodyPr/>
        <a:lstStyle/>
        <a:p>
          <a:endParaRPr lang="en-GB"/>
        </a:p>
      </dgm:t>
    </dgm:pt>
    <dgm:pt modelId="{DF3CC97B-A195-4B73-8913-D6B0953AF3F9}" type="sibTrans" cxnId="{474CA136-1A4C-4039-AE2D-FB30190DE63F}">
      <dgm:prSet/>
      <dgm:spPr/>
      <dgm:t>
        <a:bodyPr/>
        <a:lstStyle/>
        <a:p>
          <a:endParaRPr lang="en-GB"/>
        </a:p>
      </dgm:t>
    </dgm:pt>
    <dgm:pt modelId="{CCEFDF68-9D64-4B93-AE92-E9913A6A1998}" type="pres">
      <dgm:prSet presAssocID="{9708F8FA-08EF-4230-AFD0-FA6BAF8C3725}" presName="hierChild1" presStyleCnt="0">
        <dgm:presLayoutVars>
          <dgm:orgChart val="1"/>
          <dgm:chPref val="1"/>
          <dgm:dir/>
          <dgm:animOne val="branch"/>
          <dgm:animLvl val="lvl"/>
          <dgm:resizeHandles/>
        </dgm:presLayoutVars>
      </dgm:prSet>
      <dgm:spPr/>
      <dgm:t>
        <a:bodyPr/>
        <a:lstStyle/>
        <a:p>
          <a:endParaRPr lang="en-GB"/>
        </a:p>
      </dgm:t>
    </dgm:pt>
    <dgm:pt modelId="{6627B5B8-92A5-41B4-90ED-98517198E277}" type="pres">
      <dgm:prSet presAssocID="{924C517A-F8EC-4247-B759-1387F9FEDB64}" presName="hierRoot1" presStyleCnt="0">
        <dgm:presLayoutVars>
          <dgm:hierBranch val="init"/>
        </dgm:presLayoutVars>
      </dgm:prSet>
      <dgm:spPr/>
    </dgm:pt>
    <dgm:pt modelId="{411D87CA-8BD8-47F1-B024-1F1B93DE11DE}" type="pres">
      <dgm:prSet presAssocID="{924C517A-F8EC-4247-B759-1387F9FEDB64}" presName="rootComposite1" presStyleCnt="0"/>
      <dgm:spPr/>
    </dgm:pt>
    <dgm:pt modelId="{FD977E27-16A9-4D1A-BA48-DC04325AED07}" type="pres">
      <dgm:prSet presAssocID="{924C517A-F8EC-4247-B759-1387F9FEDB64}" presName="rootText1" presStyleLbl="node0" presStyleIdx="0" presStyleCnt="2">
        <dgm:presLayoutVars>
          <dgm:chPref val="3"/>
        </dgm:presLayoutVars>
      </dgm:prSet>
      <dgm:spPr/>
      <dgm:t>
        <a:bodyPr/>
        <a:lstStyle/>
        <a:p>
          <a:endParaRPr lang="en-GB"/>
        </a:p>
      </dgm:t>
    </dgm:pt>
    <dgm:pt modelId="{AC5C0817-04D9-408E-9E04-64D6DE5ACE12}" type="pres">
      <dgm:prSet presAssocID="{924C517A-F8EC-4247-B759-1387F9FEDB64}" presName="rootConnector1" presStyleLbl="node1" presStyleIdx="0" presStyleCnt="0"/>
      <dgm:spPr/>
      <dgm:t>
        <a:bodyPr/>
        <a:lstStyle/>
        <a:p>
          <a:endParaRPr lang="en-GB"/>
        </a:p>
      </dgm:t>
    </dgm:pt>
    <dgm:pt modelId="{0E508260-7CCA-40BD-9BD1-33796CF1B3BA}" type="pres">
      <dgm:prSet presAssocID="{924C517A-F8EC-4247-B759-1387F9FEDB64}" presName="hierChild2" presStyleCnt="0"/>
      <dgm:spPr/>
    </dgm:pt>
    <dgm:pt modelId="{465BBD86-47DB-46A5-97DD-AACA4B73FB3B}" type="pres">
      <dgm:prSet presAssocID="{924C517A-F8EC-4247-B759-1387F9FEDB64}" presName="hierChild3" presStyleCnt="0"/>
      <dgm:spPr/>
    </dgm:pt>
    <dgm:pt modelId="{80710AB7-F759-4FE2-A7A0-3C05CD2C3580}" type="pres">
      <dgm:prSet presAssocID="{D4DFDB4B-88DA-4ACE-B2C6-30A3ED747028}" presName="hierRoot1" presStyleCnt="0">
        <dgm:presLayoutVars>
          <dgm:hierBranch val="init"/>
        </dgm:presLayoutVars>
      </dgm:prSet>
      <dgm:spPr/>
    </dgm:pt>
    <dgm:pt modelId="{76B87BFE-6D88-4644-AB8D-D2559A5EAFC3}" type="pres">
      <dgm:prSet presAssocID="{D4DFDB4B-88DA-4ACE-B2C6-30A3ED747028}" presName="rootComposite1" presStyleCnt="0"/>
      <dgm:spPr/>
    </dgm:pt>
    <dgm:pt modelId="{2A848B8C-99E1-4646-AFE9-B288DA636624}" type="pres">
      <dgm:prSet presAssocID="{D4DFDB4B-88DA-4ACE-B2C6-30A3ED747028}" presName="rootText1" presStyleLbl="node0" presStyleIdx="1" presStyleCnt="2" custScaleX="171540">
        <dgm:presLayoutVars>
          <dgm:chPref val="3"/>
        </dgm:presLayoutVars>
      </dgm:prSet>
      <dgm:spPr/>
      <dgm:t>
        <a:bodyPr/>
        <a:lstStyle/>
        <a:p>
          <a:endParaRPr lang="en-GB"/>
        </a:p>
      </dgm:t>
    </dgm:pt>
    <dgm:pt modelId="{124BCDB6-71B8-453E-9C2F-1F0540364B42}" type="pres">
      <dgm:prSet presAssocID="{D4DFDB4B-88DA-4ACE-B2C6-30A3ED747028}" presName="rootConnector1" presStyleLbl="node1" presStyleIdx="0" presStyleCnt="0"/>
      <dgm:spPr/>
      <dgm:t>
        <a:bodyPr/>
        <a:lstStyle/>
        <a:p>
          <a:endParaRPr lang="en-GB"/>
        </a:p>
      </dgm:t>
    </dgm:pt>
    <dgm:pt modelId="{6C318192-03FE-4AD3-AD82-754EC618E436}" type="pres">
      <dgm:prSet presAssocID="{D4DFDB4B-88DA-4ACE-B2C6-30A3ED747028}" presName="hierChild2" presStyleCnt="0"/>
      <dgm:spPr/>
    </dgm:pt>
    <dgm:pt modelId="{B4110F74-BE88-42E9-B779-ED0D3AD5527F}" type="pres">
      <dgm:prSet presAssocID="{83D72A37-7D81-4971-B65B-8D1456E10A00}" presName="Name64" presStyleLbl="parChTrans1D2" presStyleIdx="0" presStyleCnt="6"/>
      <dgm:spPr/>
      <dgm:t>
        <a:bodyPr/>
        <a:lstStyle/>
        <a:p>
          <a:endParaRPr lang="en-GB"/>
        </a:p>
      </dgm:t>
    </dgm:pt>
    <dgm:pt modelId="{D9CBADD9-84CD-4137-8268-AD3E724359DF}" type="pres">
      <dgm:prSet presAssocID="{E7DE0E2A-B70A-4EAD-90E9-4624EEA89149}" presName="hierRoot2" presStyleCnt="0">
        <dgm:presLayoutVars>
          <dgm:hierBranch val="init"/>
        </dgm:presLayoutVars>
      </dgm:prSet>
      <dgm:spPr/>
    </dgm:pt>
    <dgm:pt modelId="{D19C004B-D0A3-4D65-B771-E11AB824F421}" type="pres">
      <dgm:prSet presAssocID="{E7DE0E2A-B70A-4EAD-90E9-4624EEA89149}" presName="rootComposite" presStyleCnt="0"/>
      <dgm:spPr/>
    </dgm:pt>
    <dgm:pt modelId="{C21FA75E-E41B-402C-90AA-ECA403EF9162}" type="pres">
      <dgm:prSet presAssocID="{E7DE0E2A-B70A-4EAD-90E9-4624EEA89149}" presName="rootText" presStyleLbl="node2" presStyleIdx="0" presStyleCnt="6">
        <dgm:presLayoutVars>
          <dgm:chPref val="3"/>
        </dgm:presLayoutVars>
      </dgm:prSet>
      <dgm:spPr/>
      <dgm:t>
        <a:bodyPr/>
        <a:lstStyle/>
        <a:p>
          <a:endParaRPr lang="en-GB"/>
        </a:p>
      </dgm:t>
    </dgm:pt>
    <dgm:pt modelId="{5D673502-B592-4A71-9A64-ED1947E33582}" type="pres">
      <dgm:prSet presAssocID="{E7DE0E2A-B70A-4EAD-90E9-4624EEA89149}" presName="rootConnector" presStyleLbl="node2" presStyleIdx="0" presStyleCnt="6"/>
      <dgm:spPr/>
      <dgm:t>
        <a:bodyPr/>
        <a:lstStyle/>
        <a:p>
          <a:endParaRPr lang="en-GB"/>
        </a:p>
      </dgm:t>
    </dgm:pt>
    <dgm:pt modelId="{25DFA18E-393D-4CD3-A023-4977CC36F978}" type="pres">
      <dgm:prSet presAssocID="{E7DE0E2A-B70A-4EAD-90E9-4624EEA89149}" presName="hierChild4" presStyleCnt="0"/>
      <dgm:spPr/>
    </dgm:pt>
    <dgm:pt modelId="{AE46D2EF-E738-4EF7-86D8-16E8A94EF045}" type="pres">
      <dgm:prSet presAssocID="{E7DE0E2A-B70A-4EAD-90E9-4624EEA89149}" presName="hierChild5" presStyleCnt="0"/>
      <dgm:spPr/>
    </dgm:pt>
    <dgm:pt modelId="{01B6BA9E-822E-43EE-AB52-CA38DE56855F}" type="pres">
      <dgm:prSet presAssocID="{F7EC71E4-3F96-400A-9D06-583722811750}" presName="Name64" presStyleLbl="parChTrans1D2" presStyleIdx="1" presStyleCnt="6"/>
      <dgm:spPr/>
      <dgm:t>
        <a:bodyPr/>
        <a:lstStyle/>
        <a:p>
          <a:endParaRPr lang="en-GB"/>
        </a:p>
      </dgm:t>
    </dgm:pt>
    <dgm:pt modelId="{2D8E03C8-C63B-4034-80A0-14A728A5C56C}" type="pres">
      <dgm:prSet presAssocID="{A0D0DD0C-66F6-4E65-8FC7-ED8269676EDB}" presName="hierRoot2" presStyleCnt="0">
        <dgm:presLayoutVars>
          <dgm:hierBranch val="init"/>
        </dgm:presLayoutVars>
      </dgm:prSet>
      <dgm:spPr/>
    </dgm:pt>
    <dgm:pt modelId="{F0731405-EF70-495A-9978-0D4134CFFBD5}" type="pres">
      <dgm:prSet presAssocID="{A0D0DD0C-66F6-4E65-8FC7-ED8269676EDB}" presName="rootComposite" presStyleCnt="0"/>
      <dgm:spPr/>
    </dgm:pt>
    <dgm:pt modelId="{A421327B-E90B-469C-BFC6-FC93CE178A06}" type="pres">
      <dgm:prSet presAssocID="{A0D0DD0C-66F6-4E65-8FC7-ED8269676EDB}" presName="rootText" presStyleLbl="node2" presStyleIdx="1" presStyleCnt="6" custScaleX="169387">
        <dgm:presLayoutVars>
          <dgm:chPref val="3"/>
        </dgm:presLayoutVars>
      </dgm:prSet>
      <dgm:spPr/>
      <dgm:t>
        <a:bodyPr/>
        <a:lstStyle/>
        <a:p>
          <a:endParaRPr lang="en-GB"/>
        </a:p>
      </dgm:t>
    </dgm:pt>
    <dgm:pt modelId="{E6D0A359-F7CD-4826-BCE7-DC0A67EDF9C6}" type="pres">
      <dgm:prSet presAssocID="{A0D0DD0C-66F6-4E65-8FC7-ED8269676EDB}" presName="rootConnector" presStyleLbl="node2" presStyleIdx="1" presStyleCnt="6"/>
      <dgm:spPr/>
      <dgm:t>
        <a:bodyPr/>
        <a:lstStyle/>
        <a:p>
          <a:endParaRPr lang="en-GB"/>
        </a:p>
      </dgm:t>
    </dgm:pt>
    <dgm:pt modelId="{CC35B50B-6189-46FD-9A3C-CAE17DB5A240}" type="pres">
      <dgm:prSet presAssocID="{A0D0DD0C-66F6-4E65-8FC7-ED8269676EDB}" presName="hierChild4" presStyleCnt="0"/>
      <dgm:spPr/>
    </dgm:pt>
    <dgm:pt modelId="{B1843822-75E5-4DF7-970F-3953AA5B31B0}" type="pres">
      <dgm:prSet presAssocID="{A0D0DD0C-66F6-4E65-8FC7-ED8269676EDB}" presName="hierChild5" presStyleCnt="0"/>
      <dgm:spPr/>
    </dgm:pt>
    <dgm:pt modelId="{2995AF2E-EA33-4A66-B4E5-CC6FEE2267FC}" type="pres">
      <dgm:prSet presAssocID="{C1BEF385-00BC-4D5F-9D23-20A807023281}" presName="Name64" presStyleLbl="parChTrans1D2" presStyleIdx="2" presStyleCnt="6"/>
      <dgm:spPr/>
      <dgm:t>
        <a:bodyPr/>
        <a:lstStyle/>
        <a:p>
          <a:endParaRPr lang="en-GB"/>
        </a:p>
      </dgm:t>
    </dgm:pt>
    <dgm:pt modelId="{77F0C4DA-6B84-451E-BA96-3E362898B9FD}" type="pres">
      <dgm:prSet presAssocID="{D5E90453-6D1D-4372-8F23-41C6CDD6667F}" presName="hierRoot2" presStyleCnt="0">
        <dgm:presLayoutVars>
          <dgm:hierBranch val="init"/>
        </dgm:presLayoutVars>
      </dgm:prSet>
      <dgm:spPr/>
    </dgm:pt>
    <dgm:pt modelId="{A1ECE262-E8BF-4879-BD01-9C64025177E8}" type="pres">
      <dgm:prSet presAssocID="{D5E90453-6D1D-4372-8F23-41C6CDD6667F}" presName="rootComposite" presStyleCnt="0"/>
      <dgm:spPr/>
    </dgm:pt>
    <dgm:pt modelId="{791DB348-BA32-4ABD-B525-02AD7B0D7FF9}" type="pres">
      <dgm:prSet presAssocID="{D5E90453-6D1D-4372-8F23-41C6CDD6667F}" presName="rootText" presStyleLbl="node2" presStyleIdx="2" presStyleCnt="6" custScaleX="171626">
        <dgm:presLayoutVars>
          <dgm:chPref val="3"/>
        </dgm:presLayoutVars>
      </dgm:prSet>
      <dgm:spPr/>
      <dgm:t>
        <a:bodyPr/>
        <a:lstStyle/>
        <a:p>
          <a:endParaRPr lang="en-GB"/>
        </a:p>
      </dgm:t>
    </dgm:pt>
    <dgm:pt modelId="{133B1CA0-BD6A-493F-8DFC-EE4B009A0FCE}" type="pres">
      <dgm:prSet presAssocID="{D5E90453-6D1D-4372-8F23-41C6CDD6667F}" presName="rootConnector" presStyleLbl="node2" presStyleIdx="2" presStyleCnt="6"/>
      <dgm:spPr/>
      <dgm:t>
        <a:bodyPr/>
        <a:lstStyle/>
        <a:p>
          <a:endParaRPr lang="en-GB"/>
        </a:p>
      </dgm:t>
    </dgm:pt>
    <dgm:pt modelId="{17454193-7DDD-4508-9898-BAD061531617}" type="pres">
      <dgm:prSet presAssocID="{D5E90453-6D1D-4372-8F23-41C6CDD6667F}" presName="hierChild4" presStyleCnt="0"/>
      <dgm:spPr/>
    </dgm:pt>
    <dgm:pt modelId="{8103CF3A-48E9-4667-88A6-B5E0C14E38A0}" type="pres">
      <dgm:prSet presAssocID="{D5E90453-6D1D-4372-8F23-41C6CDD6667F}" presName="hierChild5" presStyleCnt="0"/>
      <dgm:spPr/>
    </dgm:pt>
    <dgm:pt modelId="{80E4CEDE-B3E2-4E06-AE4A-01CD05AC9DE2}" type="pres">
      <dgm:prSet presAssocID="{AD55F149-562C-42C5-BA75-152B0B2EE706}" presName="Name64" presStyleLbl="parChTrans1D2" presStyleIdx="3" presStyleCnt="6"/>
      <dgm:spPr/>
      <dgm:t>
        <a:bodyPr/>
        <a:lstStyle/>
        <a:p>
          <a:endParaRPr lang="en-GB"/>
        </a:p>
      </dgm:t>
    </dgm:pt>
    <dgm:pt modelId="{CF8E2524-CB57-4494-AD58-4273E22C510E}" type="pres">
      <dgm:prSet presAssocID="{3A40D40D-70EE-4F39-B269-FAEE7522C18C}" presName="hierRoot2" presStyleCnt="0">
        <dgm:presLayoutVars>
          <dgm:hierBranch val="init"/>
        </dgm:presLayoutVars>
      </dgm:prSet>
      <dgm:spPr/>
    </dgm:pt>
    <dgm:pt modelId="{E978A01B-6247-42E9-B9DD-AB547907A98E}" type="pres">
      <dgm:prSet presAssocID="{3A40D40D-70EE-4F39-B269-FAEE7522C18C}" presName="rootComposite" presStyleCnt="0"/>
      <dgm:spPr/>
    </dgm:pt>
    <dgm:pt modelId="{4328BFCD-0B02-4D54-B157-9890CE975BE3}" type="pres">
      <dgm:prSet presAssocID="{3A40D40D-70EE-4F39-B269-FAEE7522C18C}" presName="rootText" presStyleLbl="node2" presStyleIdx="3" presStyleCnt="6" custScaleX="172745">
        <dgm:presLayoutVars>
          <dgm:chPref val="3"/>
        </dgm:presLayoutVars>
      </dgm:prSet>
      <dgm:spPr/>
      <dgm:t>
        <a:bodyPr/>
        <a:lstStyle/>
        <a:p>
          <a:endParaRPr lang="en-GB"/>
        </a:p>
      </dgm:t>
    </dgm:pt>
    <dgm:pt modelId="{A3C92A3B-F03D-4F7D-9439-7F4D658E3397}" type="pres">
      <dgm:prSet presAssocID="{3A40D40D-70EE-4F39-B269-FAEE7522C18C}" presName="rootConnector" presStyleLbl="node2" presStyleIdx="3" presStyleCnt="6"/>
      <dgm:spPr/>
      <dgm:t>
        <a:bodyPr/>
        <a:lstStyle/>
        <a:p>
          <a:endParaRPr lang="en-GB"/>
        </a:p>
      </dgm:t>
    </dgm:pt>
    <dgm:pt modelId="{485C1D2B-D200-4571-8893-BEA761B4A5AB}" type="pres">
      <dgm:prSet presAssocID="{3A40D40D-70EE-4F39-B269-FAEE7522C18C}" presName="hierChild4" presStyleCnt="0"/>
      <dgm:spPr/>
    </dgm:pt>
    <dgm:pt modelId="{1D214557-99AE-4863-A1DB-028CB6A9E597}" type="pres">
      <dgm:prSet presAssocID="{3A40D40D-70EE-4F39-B269-FAEE7522C18C}" presName="hierChild5" presStyleCnt="0"/>
      <dgm:spPr/>
    </dgm:pt>
    <dgm:pt modelId="{783D4D6F-B1DB-4714-9A65-49586225ECE7}" type="pres">
      <dgm:prSet presAssocID="{45CE187E-8387-4104-BDB2-82B2C22B41C4}" presName="Name64" presStyleLbl="parChTrans1D2" presStyleIdx="4" presStyleCnt="6"/>
      <dgm:spPr/>
      <dgm:t>
        <a:bodyPr/>
        <a:lstStyle/>
        <a:p>
          <a:endParaRPr lang="en-GB"/>
        </a:p>
      </dgm:t>
    </dgm:pt>
    <dgm:pt modelId="{C311BCCE-12DD-45E8-BDD8-D52E914AC144}" type="pres">
      <dgm:prSet presAssocID="{44A215E2-A0D9-4633-AC12-7F9FB7486AFD}" presName="hierRoot2" presStyleCnt="0">
        <dgm:presLayoutVars>
          <dgm:hierBranch val="init"/>
        </dgm:presLayoutVars>
      </dgm:prSet>
      <dgm:spPr/>
    </dgm:pt>
    <dgm:pt modelId="{3D8D66E2-76A3-4A09-A2EB-B42B2B0FEE2E}" type="pres">
      <dgm:prSet presAssocID="{44A215E2-A0D9-4633-AC12-7F9FB7486AFD}" presName="rootComposite" presStyleCnt="0"/>
      <dgm:spPr/>
    </dgm:pt>
    <dgm:pt modelId="{40A0EBA6-1CEC-40FC-B3EF-29523975CA46}" type="pres">
      <dgm:prSet presAssocID="{44A215E2-A0D9-4633-AC12-7F9FB7486AFD}" presName="rootText" presStyleLbl="node2" presStyleIdx="4" presStyleCnt="6" custScaleX="171626">
        <dgm:presLayoutVars>
          <dgm:chPref val="3"/>
        </dgm:presLayoutVars>
      </dgm:prSet>
      <dgm:spPr/>
      <dgm:t>
        <a:bodyPr/>
        <a:lstStyle/>
        <a:p>
          <a:endParaRPr lang="en-GB"/>
        </a:p>
      </dgm:t>
    </dgm:pt>
    <dgm:pt modelId="{42B6CD0E-783C-4CF6-8A64-FF1FB68E3210}" type="pres">
      <dgm:prSet presAssocID="{44A215E2-A0D9-4633-AC12-7F9FB7486AFD}" presName="rootConnector" presStyleLbl="node2" presStyleIdx="4" presStyleCnt="6"/>
      <dgm:spPr/>
      <dgm:t>
        <a:bodyPr/>
        <a:lstStyle/>
        <a:p>
          <a:endParaRPr lang="en-GB"/>
        </a:p>
      </dgm:t>
    </dgm:pt>
    <dgm:pt modelId="{71FFB6AE-9A5D-4065-AF1A-A9F748E876C6}" type="pres">
      <dgm:prSet presAssocID="{44A215E2-A0D9-4633-AC12-7F9FB7486AFD}" presName="hierChild4" presStyleCnt="0"/>
      <dgm:spPr/>
    </dgm:pt>
    <dgm:pt modelId="{0493AD4C-5363-40A0-97E9-D76AE3A75F04}" type="pres">
      <dgm:prSet presAssocID="{44A215E2-A0D9-4633-AC12-7F9FB7486AFD}" presName="hierChild5" presStyleCnt="0"/>
      <dgm:spPr/>
    </dgm:pt>
    <dgm:pt modelId="{FB6EAFF1-022B-4DB6-AA90-6802D96D3E28}" type="pres">
      <dgm:prSet presAssocID="{4022B103-0C29-49D6-99A9-2AB962B5FB12}" presName="Name64" presStyleLbl="parChTrans1D2" presStyleIdx="5" presStyleCnt="6"/>
      <dgm:spPr/>
      <dgm:t>
        <a:bodyPr/>
        <a:lstStyle/>
        <a:p>
          <a:endParaRPr lang="en-GB"/>
        </a:p>
      </dgm:t>
    </dgm:pt>
    <dgm:pt modelId="{B9196405-67D6-4E1A-AA96-B034AF0FBA9B}" type="pres">
      <dgm:prSet presAssocID="{ED736401-578B-4855-A9AF-6263E936D30B}" presName="hierRoot2" presStyleCnt="0">
        <dgm:presLayoutVars>
          <dgm:hierBranch val="init"/>
        </dgm:presLayoutVars>
      </dgm:prSet>
      <dgm:spPr/>
    </dgm:pt>
    <dgm:pt modelId="{4B101E84-6752-40FB-945D-0EAB78374DDC}" type="pres">
      <dgm:prSet presAssocID="{ED736401-578B-4855-A9AF-6263E936D30B}" presName="rootComposite" presStyleCnt="0"/>
      <dgm:spPr/>
    </dgm:pt>
    <dgm:pt modelId="{A05B0DBF-FDED-45E6-8BD2-A5BC4247BDF8}" type="pres">
      <dgm:prSet presAssocID="{ED736401-578B-4855-A9AF-6263E936D30B}" presName="rootText" presStyleLbl="node2" presStyleIdx="5" presStyleCnt="6" custScaleX="171626">
        <dgm:presLayoutVars>
          <dgm:chPref val="3"/>
        </dgm:presLayoutVars>
      </dgm:prSet>
      <dgm:spPr/>
      <dgm:t>
        <a:bodyPr/>
        <a:lstStyle/>
        <a:p>
          <a:endParaRPr lang="en-GB"/>
        </a:p>
      </dgm:t>
    </dgm:pt>
    <dgm:pt modelId="{6D6F370E-8538-45DC-B656-B77F5E6F2FB6}" type="pres">
      <dgm:prSet presAssocID="{ED736401-578B-4855-A9AF-6263E936D30B}" presName="rootConnector" presStyleLbl="node2" presStyleIdx="5" presStyleCnt="6"/>
      <dgm:spPr/>
      <dgm:t>
        <a:bodyPr/>
        <a:lstStyle/>
        <a:p>
          <a:endParaRPr lang="en-GB"/>
        </a:p>
      </dgm:t>
    </dgm:pt>
    <dgm:pt modelId="{F89E8DB3-7435-4487-8D78-234B2D895604}" type="pres">
      <dgm:prSet presAssocID="{ED736401-578B-4855-A9AF-6263E936D30B}" presName="hierChild4" presStyleCnt="0"/>
      <dgm:spPr/>
    </dgm:pt>
    <dgm:pt modelId="{02942CB2-1636-426D-BD70-197C1AF3C02A}" type="pres">
      <dgm:prSet presAssocID="{ED736401-578B-4855-A9AF-6263E936D30B}" presName="hierChild5" presStyleCnt="0"/>
      <dgm:spPr/>
    </dgm:pt>
    <dgm:pt modelId="{532DB858-8005-4B9B-B0E6-1B2550B6B950}" type="pres">
      <dgm:prSet presAssocID="{D4DFDB4B-88DA-4ACE-B2C6-30A3ED747028}" presName="hierChild3" presStyleCnt="0"/>
      <dgm:spPr/>
    </dgm:pt>
  </dgm:ptLst>
  <dgm:cxnLst>
    <dgm:cxn modelId="{D8014907-07D4-4B4F-9549-91296AD82E4A}" type="presOf" srcId="{D5E90453-6D1D-4372-8F23-41C6CDD6667F}" destId="{133B1CA0-BD6A-493F-8DFC-EE4B009A0FCE}" srcOrd="1" destOrd="0" presId="urn:microsoft.com/office/officeart/2009/3/layout/HorizontalOrganizationChart"/>
    <dgm:cxn modelId="{10A23C7E-CCFC-4D79-A90F-AC011B91DC63}" type="presOf" srcId="{D4DFDB4B-88DA-4ACE-B2C6-30A3ED747028}" destId="{124BCDB6-71B8-453E-9C2F-1F0540364B42}" srcOrd="1" destOrd="0" presId="urn:microsoft.com/office/officeart/2009/3/layout/HorizontalOrganizationChart"/>
    <dgm:cxn modelId="{D3A6D56C-A563-47CE-8527-4D34768B7157}" srcId="{D4DFDB4B-88DA-4ACE-B2C6-30A3ED747028}" destId="{3A40D40D-70EE-4F39-B269-FAEE7522C18C}" srcOrd="3" destOrd="0" parTransId="{AD55F149-562C-42C5-BA75-152B0B2EE706}" sibTransId="{0ACEDDB0-8AEA-4896-A39B-BC8CBEE7B866}"/>
    <dgm:cxn modelId="{3789132C-BEBF-426F-A62E-5CF4577AC303}" srcId="{9708F8FA-08EF-4230-AFD0-FA6BAF8C3725}" destId="{D4DFDB4B-88DA-4ACE-B2C6-30A3ED747028}" srcOrd="1" destOrd="0" parTransId="{2F33E2AE-51C3-4AFA-873B-883A4898795C}" sibTransId="{6882DC0D-7F3F-427D-9423-4136237ABFB6}"/>
    <dgm:cxn modelId="{7E5714FC-914A-4C35-9E73-5C7CCB2C64DB}" type="presOf" srcId="{924C517A-F8EC-4247-B759-1387F9FEDB64}" destId="{FD977E27-16A9-4D1A-BA48-DC04325AED07}" srcOrd="0" destOrd="0" presId="urn:microsoft.com/office/officeart/2009/3/layout/HorizontalOrganizationChart"/>
    <dgm:cxn modelId="{BAA30760-321E-430E-B760-1571CEAFC450}" srcId="{D4DFDB4B-88DA-4ACE-B2C6-30A3ED747028}" destId="{E7DE0E2A-B70A-4EAD-90E9-4624EEA89149}" srcOrd="0" destOrd="0" parTransId="{83D72A37-7D81-4971-B65B-8D1456E10A00}" sibTransId="{2ACE6CD9-70FB-4064-90A5-61BE5D038572}"/>
    <dgm:cxn modelId="{A3500AA7-ECB8-4263-B43A-BFA56FFD0698}" type="presOf" srcId="{44A215E2-A0D9-4633-AC12-7F9FB7486AFD}" destId="{40A0EBA6-1CEC-40FC-B3EF-29523975CA46}" srcOrd="0" destOrd="0" presId="urn:microsoft.com/office/officeart/2009/3/layout/HorizontalOrganizationChart"/>
    <dgm:cxn modelId="{18F19B40-3DED-4DA1-A8FF-512D01DFA585}" type="presOf" srcId="{A0D0DD0C-66F6-4E65-8FC7-ED8269676EDB}" destId="{A421327B-E90B-469C-BFC6-FC93CE178A06}" srcOrd="0" destOrd="0" presId="urn:microsoft.com/office/officeart/2009/3/layout/HorizontalOrganizationChart"/>
    <dgm:cxn modelId="{DD008A98-4E4C-4002-AE4F-DFD72FBF4949}" srcId="{D4DFDB4B-88DA-4ACE-B2C6-30A3ED747028}" destId="{A0D0DD0C-66F6-4E65-8FC7-ED8269676EDB}" srcOrd="1" destOrd="0" parTransId="{F7EC71E4-3F96-400A-9D06-583722811750}" sibTransId="{73114621-09D4-465A-A3A9-25F1AF48C385}"/>
    <dgm:cxn modelId="{4C004B56-D9CA-4D1F-BF2B-1C8B11CB0F63}" type="presOf" srcId="{4022B103-0C29-49D6-99A9-2AB962B5FB12}" destId="{FB6EAFF1-022B-4DB6-AA90-6802D96D3E28}" srcOrd="0" destOrd="0" presId="urn:microsoft.com/office/officeart/2009/3/layout/HorizontalOrganizationChart"/>
    <dgm:cxn modelId="{F15FE6D4-EED1-496F-9A5E-87A1F1B95779}" type="presOf" srcId="{E7DE0E2A-B70A-4EAD-90E9-4624EEA89149}" destId="{5D673502-B592-4A71-9A64-ED1947E33582}" srcOrd="1" destOrd="0" presId="urn:microsoft.com/office/officeart/2009/3/layout/HorizontalOrganizationChart"/>
    <dgm:cxn modelId="{4E7FB4E5-AD30-4618-8793-17ED53BEFB2F}" type="presOf" srcId="{45CE187E-8387-4104-BDB2-82B2C22B41C4}" destId="{783D4D6F-B1DB-4714-9A65-49586225ECE7}" srcOrd="0" destOrd="0" presId="urn:microsoft.com/office/officeart/2009/3/layout/HorizontalOrganizationChart"/>
    <dgm:cxn modelId="{3E58396A-1117-43E6-BC49-F8C8F9F07ACC}" type="presOf" srcId="{AD55F149-562C-42C5-BA75-152B0B2EE706}" destId="{80E4CEDE-B3E2-4E06-AE4A-01CD05AC9DE2}" srcOrd="0" destOrd="0" presId="urn:microsoft.com/office/officeart/2009/3/layout/HorizontalOrganizationChart"/>
    <dgm:cxn modelId="{5BF86787-5292-498C-A16F-77ECBE3554B9}" type="presOf" srcId="{9708F8FA-08EF-4230-AFD0-FA6BAF8C3725}" destId="{CCEFDF68-9D64-4B93-AE92-E9913A6A1998}" srcOrd="0" destOrd="0" presId="urn:microsoft.com/office/officeart/2009/3/layout/HorizontalOrganizationChart"/>
    <dgm:cxn modelId="{98524080-4404-4498-A3B0-73271ACE0E26}" type="presOf" srcId="{D4DFDB4B-88DA-4ACE-B2C6-30A3ED747028}" destId="{2A848B8C-99E1-4646-AFE9-B288DA636624}" srcOrd="0" destOrd="0" presId="urn:microsoft.com/office/officeart/2009/3/layout/HorizontalOrganizationChart"/>
    <dgm:cxn modelId="{F9BE1B25-2520-48BC-9F97-8C11A00F37C5}" type="presOf" srcId="{D5E90453-6D1D-4372-8F23-41C6CDD6667F}" destId="{791DB348-BA32-4ABD-B525-02AD7B0D7FF9}" srcOrd="0" destOrd="0" presId="urn:microsoft.com/office/officeart/2009/3/layout/HorizontalOrganizationChart"/>
    <dgm:cxn modelId="{AB4D4B37-1E8A-4EA2-A9FF-71191D9F17C1}" srcId="{D4DFDB4B-88DA-4ACE-B2C6-30A3ED747028}" destId="{D5E90453-6D1D-4372-8F23-41C6CDD6667F}" srcOrd="2" destOrd="0" parTransId="{C1BEF385-00BC-4D5F-9D23-20A807023281}" sibTransId="{C78389E0-7AB3-4540-80BA-BDDC262207F5}"/>
    <dgm:cxn modelId="{8B6AC474-067B-46CE-B788-DFF397D371A9}" type="presOf" srcId="{3A40D40D-70EE-4F39-B269-FAEE7522C18C}" destId="{A3C92A3B-F03D-4F7D-9439-7F4D658E3397}" srcOrd="1" destOrd="0" presId="urn:microsoft.com/office/officeart/2009/3/layout/HorizontalOrganizationChart"/>
    <dgm:cxn modelId="{5738F82C-12BF-450E-AF62-A3B928EA2490}" type="presOf" srcId="{C1BEF385-00BC-4D5F-9D23-20A807023281}" destId="{2995AF2E-EA33-4A66-B4E5-CC6FEE2267FC}" srcOrd="0" destOrd="0" presId="urn:microsoft.com/office/officeart/2009/3/layout/HorizontalOrganizationChart"/>
    <dgm:cxn modelId="{0F94A6A0-4913-440B-B0D6-9E48899383D9}" type="presOf" srcId="{924C517A-F8EC-4247-B759-1387F9FEDB64}" destId="{AC5C0817-04D9-408E-9E04-64D6DE5ACE12}" srcOrd="1" destOrd="0" presId="urn:microsoft.com/office/officeart/2009/3/layout/HorizontalOrganizationChart"/>
    <dgm:cxn modelId="{AFE8CB27-6CF2-4A81-9350-4AFC7A7B427E}" type="presOf" srcId="{F7EC71E4-3F96-400A-9D06-583722811750}" destId="{01B6BA9E-822E-43EE-AB52-CA38DE56855F}" srcOrd="0" destOrd="0" presId="urn:microsoft.com/office/officeart/2009/3/layout/HorizontalOrganizationChart"/>
    <dgm:cxn modelId="{64BFB62C-58EA-4E31-AC5F-B4CAC3CC0963}" type="presOf" srcId="{E7DE0E2A-B70A-4EAD-90E9-4624EEA89149}" destId="{C21FA75E-E41B-402C-90AA-ECA403EF9162}" srcOrd="0" destOrd="0" presId="urn:microsoft.com/office/officeart/2009/3/layout/HorizontalOrganizationChart"/>
    <dgm:cxn modelId="{474CA136-1A4C-4039-AE2D-FB30190DE63F}" srcId="{9708F8FA-08EF-4230-AFD0-FA6BAF8C3725}" destId="{924C517A-F8EC-4247-B759-1387F9FEDB64}" srcOrd="0" destOrd="0" parTransId="{74671C19-FCB4-4C6B-9B67-37F9D2FDAC39}" sibTransId="{DF3CC97B-A195-4B73-8913-D6B0953AF3F9}"/>
    <dgm:cxn modelId="{92A92652-6F9A-49D7-A9D8-CB826F97D8FE}" type="presOf" srcId="{ED736401-578B-4855-A9AF-6263E936D30B}" destId="{A05B0DBF-FDED-45E6-8BD2-A5BC4247BDF8}" srcOrd="0" destOrd="0" presId="urn:microsoft.com/office/officeart/2009/3/layout/HorizontalOrganizationChart"/>
    <dgm:cxn modelId="{B64AA15C-5A9D-4DB7-82B3-3F58404D1FA0}" type="presOf" srcId="{44A215E2-A0D9-4633-AC12-7F9FB7486AFD}" destId="{42B6CD0E-783C-4CF6-8A64-FF1FB68E3210}" srcOrd="1" destOrd="0" presId="urn:microsoft.com/office/officeart/2009/3/layout/HorizontalOrganizationChart"/>
    <dgm:cxn modelId="{9678034F-2D2A-4117-993F-AE42AC1CFCE9}" type="presOf" srcId="{ED736401-578B-4855-A9AF-6263E936D30B}" destId="{6D6F370E-8538-45DC-B656-B77F5E6F2FB6}" srcOrd="1" destOrd="0" presId="urn:microsoft.com/office/officeart/2009/3/layout/HorizontalOrganizationChart"/>
    <dgm:cxn modelId="{B86730FE-5F29-4C11-B8A0-B87271449C97}" type="presOf" srcId="{A0D0DD0C-66F6-4E65-8FC7-ED8269676EDB}" destId="{E6D0A359-F7CD-4826-BCE7-DC0A67EDF9C6}" srcOrd="1" destOrd="0" presId="urn:microsoft.com/office/officeart/2009/3/layout/HorizontalOrganizationChart"/>
    <dgm:cxn modelId="{5AB4549F-7D4C-42FA-8D01-CFEE67BF13A9}" type="presOf" srcId="{83D72A37-7D81-4971-B65B-8D1456E10A00}" destId="{B4110F74-BE88-42E9-B779-ED0D3AD5527F}" srcOrd="0" destOrd="0" presId="urn:microsoft.com/office/officeart/2009/3/layout/HorizontalOrganizationChart"/>
    <dgm:cxn modelId="{4456856B-FDCA-4451-B5B3-7CAB732C7170}" type="presOf" srcId="{3A40D40D-70EE-4F39-B269-FAEE7522C18C}" destId="{4328BFCD-0B02-4D54-B157-9890CE975BE3}" srcOrd="0" destOrd="0" presId="urn:microsoft.com/office/officeart/2009/3/layout/HorizontalOrganizationChart"/>
    <dgm:cxn modelId="{4A4359DB-1826-40D2-AECE-FB7AE76AACC0}" srcId="{D4DFDB4B-88DA-4ACE-B2C6-30A3ED747028}" destId="{ED736401-578B-4855-A9AF-6263E936D30B}" srcOrd="5" destOrd="0" parTransId="{4022B103-0C29-49D6-99A9-2AB962B5FB12}" sibTransId="{9DDDF63E-B721-450B-9F6F-5F35B18C1628}"/>
    <dgm:cxn modelId="{7D1B7035-9F71-44AF-B7BD-651A89D3A71A}" srcId="{D4DFDB4B-88DA-4ACE-B2C6-30A3ED747028}" destId="{44A215E2-A0D9-4633-AC12-7F9FB7486AFD}" srcOrd="4" destOrd="0" parTransId="{45CE187E-8387-4104-BDB2-82B2C22B41C4}" sibTransId="{FCE9F29C-B684-4162-B6DB-F494F028CDB0}"/>
    <dgm:cxn modelId="{18F05344-E3C4-4D32-A141-61E594195FB2}" type="presParOf" srcId="{CCEFDF68-9D64-4B93-AE92-E9913A6A1998}" destId="{6627B5B8-92A5-41B4-90ED-98517198E277}" srcOrd="0" destOrd="0" presId="urn:microsoft.com/office/officeart/2009/3/layout/HorizontalOrganizationChart"/>
    <dgm:cxn modelId="{4CE007CC-6C1C-42EF-8376-7C6D6F0B76EF}" type="presParOf" srcId="{6627B5B8-92A5-41B4-90ED-98517198E277}" destId="{411D87CA-8BD8-47F1-B024-1F1B93DE11DE}" srcOrd="0" destOrd="0" presId="urn:microsoft.com/office/officeart/2009/3/layout/HorizontalOrganizationChart"/>
    <dgm:cxn modelId="{BB75D9D4-2D5C-43C4-8BFB-A1316462D693}" type="presParOf" srcId="{411D87CA-8BD8-47F1-B024-1F1B93DE11DE}" destId="{FD977E27-16A9-4D1A-BA48-DC04325AED07}" srcOrd="0" destOrd="0" presId="urn:microsoft.com/office/officeart/2009/3/layout/HorizontalOrganizationChart"/>
    <dgm:cxn modelId="{7F261F80-2D5C-4428-8648-E28869AC441A}" type="presParOf" srcId="{411D87CA-8BD8-47F1-B024-1F1B93DE11DE}" destId="{AC5C0817-04D9-408E-9E04-64D6DE5ACE12}" srcOrd="1" destOrd="0" presId="urn:microsoft.com/office/officeart/2009/3/layout/HorizontalOrganizationChart"/>
    <dgm:cxn modelId="{C15A43C4-66A4-4D43-8DDF-EF7D867E33CB}" type="presParOf" srcId="{6627B5B8-92A5-41B4-90ED-98517198E277}" destId="{0E508260-7CCA-40BD-9BD1-33796CF1B3BA}" srcOrd="1" destOrd="0" presId="urn:microsoft.com/office/officeart/2009/3/layout/HorizontalOrganizationChart"/>
    <dgm:cxn modelId="{2D8A8CCE-8150-4EE6-912E-41A49A690DC1}" type="presParOf" srcId="{6627B5B8-92A5-41B4-90ED-98517198E277}" destId="{465BBD86-47DB-46A5-97DD-AACA4B73FB3B}" srcOrd="2" destOrd="0" presId="urn:microsoft.com/office/officeart/2009/3/layout/HorizontalOrganizationChart"/>
    <dgm:cxn modelId="{0B628F7D-9E3B-4ED2-A58F-3AFFD26A2078}" type="presParOf" srcId="{CCEFDF68-9D64-4B93-AE92-E9913A6A1998}" destId="{80710AB7-F759-4FE2-A7A0-3C05CD2C3580}" srcOrd="1" destOrd="0" presId="urn:microsoft.com/office/officeart/2009/3/layout/HorizontalOrganizationChart"/>
    <dgm:cxn modelId="{369EF9FE-C482-4B66-9C35-8430BD74906A}" type="presParOf" srcId="{80710AB7-F759-4FE2-A7A0-3C05CD2C3580}" destId="{76B87BFE-6D88-4644-AB8D-D2559A5EAFC3}" srcOrd="0" destOrd="0" presId="urn:microsoft.com/office/officeart/2009/3/layout/HorizontalOrganizationChart"/>
    <dgm:cxn modelId="{B1FE0E72-3C8A-41B0-A9A8-5A9ABCA0F4C1}" type="presParOf" srcId="{76B87BFE-6D88-4644-AB8D-D2559A5EAFC3}" destId="{2A848B8C-99E1-4646-AFE9-B288DA636624}" srcOrd="0" destOrd="0" presId="urn:microsoft.com/office/officeart/2009/3/layout/HorizontalOrganizationChart"/>
    <dgm:cxn modelId="{1179820E-65C0-4EE8-AFAA-61D48DA93D8B}" type="presParOf" srcId="{76B87BFE-6D88-4644-AB8D-D2559A5EAFC3}" destId="{124BCDB6-71B8-453E-9C2F-1F0540364B42}" srcOrd="1" destOrd="0" presId="urn:microsoft.com/office/officeart/2009/3/layout/HorizontalOrganizationChart"/>
    <dgm:cxn modelId="{1CC5DF8C-28A6-4DB6-9E3A-26022E3C935D}" type="presParOf" srcId="{80710AB7-F759-4FE2-A7A0-3C05CD2C3580}" destId="{6C318192-03FE-4AD3-AD82-754EC618E436}" srcOrd="1" destOrd="0" presId="urn:microsoft.com/office/officeart/2009/3/layout/HorizontalOrganizationChart"/>
    <dgm:cxn modelId="{46853B80-27EA-4674-8320-8343A6CA9A75}" type="presParOf" srcId="{6C318192-03FE-4AD3-AD82-754EC618E436}" destId="{B4110F74-BE88-42E9-B779-ED0D3AD5527F}" srcOrd="0" destOrd="0" presId="urn:microsoft.com/office/officeart/2009/3/layout/HorizontalOrganizationChart"/>
    <dgm:cxn modelId="{A6CAAB6D-B793-48CA-A36B-695CFD377853}" type="presParOf" srcId="{6C318192-03FE-4AD3-AD82-754EC618E436}" destId="{D9CBADD9-84CD-4137-8268-AD3E724359DF}" srcOrd="1" destOrd="0" presId="urn:microsoft.com/office/officeart/2009/3/layout/HorizontalOrganizationChart"/>
    <dgm:cxn modelId="{5B1FD7A0-D81B-4E9C-8D56-189D136151D1}" type="presParOf" srcId="{D9CBADD9-84CD-4137-8268-AD3E724359DF}" destId="{D19C004B-D0A3-4D65-B771-E11AB824F421}" srcOrd="0" destOrd="0" presId="urn:microsoft.com/office/officeart/2009/3/layout/HorizontalOrganizationChart"/>
    <dgm:cxn modelId="{75531325-4D6C-4E29-905D-B5C8E126183B}" type="presParOf" srcId="{D19C004B-D0A3-4D65-B771-E11AB824F421}" destId="{C21FA75E-E41B-402C-90AA-ECA403EF9162}" srcOrd="0" destOrd="0" presId="urn:microsoft.com/office/officeart/2009/3/layout/HorizontalOrganizationChart"/>
    <dgm:cxn modelId="{C2F60216-F12C-4336-B6D7-C3D629BFCB89}" type="presParOf" srcId="{D19C004B-D0A3-4D65-B771-E11AB824F421}" destId="{5D673502-B592-4A71-9A64-ED1947E33582}" srcOrd="1" destOrd="0" presId="urn:microsoft.com/office/officeart/2009/3/layout/HorizontalOrganizationChart"/>
    <dgm:cxn modelId="{040F3884-97FF-4CC0-A803-D7F2FB9F3101}" type="presParOf" srcId="{D9CBADD9-84CD-4137-8268-AD3E724359DF}" destId="{25DFA18E-393D-4CD3-A023-4977CC36F978}" srcOrd="1" destOrd="0" presId="urn:microsoft.com/office/officeart/2009/3/layout/HorizontalOrganizationChart"/>
    <dgm:cxn modelId="{70F0F20C-A59C-4710-AB18-D4B90DACF0B4}" type="presParOf" srcId="{D9CBADD9-84CD-4137-8268-AD3E724359DF}" destId="{AE46D2EF-E738-4EF7-86D8-16E8A94EF045}" srcOrd="2" destOrd="0" presId="urn:microsoft.com/office/officeart/2009/3/layout/HorizontalOrganizationChart"/>
    <dgm:cxn modelId="{9FF12F11-0287-4B98-8443-1D34954296DA}" type="presParOf" srcId="{6C318192-03FE-4AD3-AD82-754EC618E436}" destId="{01B6BA9E-822E-43EE-AB52-CA38DE56855F}" srcOrd="2" destOrd="0" presId="urn:microsoft.com/office/officeart/2009/3/layout/HorizontalOrganizationChart"/>
    <dgm:cxn modelId="{72E2C681-F72C-4681-846C-683C61C9F7E2}" type="presParOf" srcId="{6C318192-03FE-4AD3-AD82-754EC618E436}" destId="{2D8E03C8-C63B-4034-80A0-14A728A5C56C}" srcOrd="3" destOrd="0" presId="urn:microsoft.com/office/officeart/2009/3/layout/HorizontalOrganizationChart"/>
    <dgm:cxn modelId="{397BCF77-D421-4A64-8A87-8E593270BD8B}" type="presParOf" srcId="{2D8E03C8-C63B-4034-80A0-14A728A5C56C}" destId="{F0731405-EF70-495A-9978-0D4134CFFBD5}" srcOrd="0" destOrd="0" presId="urn:microsoft.com/office/officeart/2009/3/layout/HorizontalOrganizationChart"/>
    <dgm:cxn modelId="{221E598F-95E3-4AB7-9679-5B6DC7AA2109}" type="presParOf" srcId="{F0731405-EF70-495A-9978-0D4134CFFBD5}" destId="{A421327B-E90B-469C-BFC6-FC93CE178A06}" srcOrd="0" destOrd="0" presId="urn:microsoft.com/office/officeart/2009/3/layout/HorizontalOrganizationChart"/>
    <dgm:cxn modelId="{DA1B55AA-403E-44B5-9613-7A775E0E0A7A}" type="presParOf" srcId="{F0731405-EF70-495A-9978-0D4134CFFBD5}" destId="{E6D0A359-F7CD-4826-BCE7-DC0A67EDF9C6}" srcOrd="1" destOrd="0" presId="urn:microsoft.com/office/officeart/2009/3/layout/HorizontalOrganizationChart"/>
    <dgm:cxn modelId="{9F3C0C0A-82BB-4643-8B91-E19F8EA453EE}" type="presParOf" srcId="{2D8E03C8-C63B-4034-80A0-14A728A5C56C}" destId="{CC35B50B-6189-46FD-9A3C-CAE17DB5A240}" srcOrd="1" destOrd="0" presId="urn:microsoft.com/office/officeart/2009/3/layout/HorizontalOrganizationChart"/>
    <dgm:cxn modelId="{26DF7BBA-C185-4D69-AC7B-7338ABC24554}" type="presParOf" srcId="{2D8E03C8-C63B-4034-80A0-14A728A5C56C}" destId="{B1843822-75E5-4DF7-970F-3953AA5B31B0}" srcOrd="2" destOrd="0" presId="urn:microsoft.com/office/officeart/2009/3/layout/HorizontalOrganizationChart"/>
    <dgm:cxn modelId="{9986BA16-2B43-4A62-8ED0-B88BAB032B70}" type="presParOf" srcId="{6C318192-03FE-4AD3-AD82-754EC618E436}" destId="{2995AF2E-EA33-4A66-B4E5-CC6FEE2267FC}" srcOrd="4" destOrd="0" presId="urn:microsoft.com/office/officeart/2009/3/layout/HorizontalOrganizationChart"/>
    <dgm:cxn modelId="{DDA45EB3-9A66-4682-99A5-B22FCD35E3EA}" type="presParOf" srcId="{6C318192-03FE-4AD3-AD82-754EC618E436}" destId="{77F0C4DA-6B84-451E-BA96-3E362898B9FD}" srcOrd="5" destOrd="0" presId="urn:microsoft.com/office/officeart/2009/3/layout/HorizontalOrganizationChart"/>
    <dgm:cxn modelId="{B23A3BFA-985A-4211-AD70-D6AEE0094896}" type="presParOf" srcId="{77F0C4DA-6B84-451E-BA96-3E362898B9FD}" destId="{A1ECE262-E8BF-4879-BD01-9C64025177E8}" srcOrd="0" destOrd="0" presId="urn:microsoft.com/office/officeart/2009/3/layout/HorizontalOrganizationChart"/>
    <dgm:cxn modelId="{C08409FD-C8C2-4CC8-B93F-E2785B65BF8D}" type="presParOf" srcId="{A1ECE262-E8BF-4879-BD01-9C64025177E8}" destId="{791DB348-BA32-4ABD-B525-02AD7B0D7FF9}" srcOrd="0" destOrd="0" presId="urn:microsoft.com/office/officeart/2009/3/layout/HorizontalOrganizationChart"/>
    <dgm:cxn modelId="{280B9B12-CE59-4AF9-80A4-4B788D568A1A}" type="presParOf" srcId="{A1ECE262-E8BF-4879-BD01-9C64025177E8}" destId="{133B1CA0-BD6A-493F-8DFC-EE4B009A0FCE}" srcOrd="1" destOrd="0" presId="urn:microsoft.com/office/officeart/2009/3/layout/HorizontalOrganizationChart"/>
    <dgm:cxn modelId="{598972C1-3980-45D5-9D77-F5EB7EB5CFD3}" type="presParOf" srcId="{77F0C4DA-6B84-451E-BA96-3E362898B9FD}" destId="{17454193-7DDD-4508-9898-BAD061531617}" srcOrd="1" destOrd="0" presId="urn:microsoft.com/office/officeart/2009/3/layout/HorizontalOrganizationChart"/>
    <dgm:cxn modelId="{838ACACD-2ECE-48F7-9B66-DCB5DC8FBFC7}" type="presParOf" srcId="{77F0C4DA-6B84-451E-BA96-3E362898B9FD}" destId="{8103CF3A-48E9-4667-88A6-B5E0C14E38A0}" srcOrd="2" destOrd="0" presId="urn:microsoft.com/office/officeart/2009/3/layout/HorizontalOrganizationChart"/>
    <dgm:cxn modelId="{76B8F8E0-A519-4D4B-9BBD-CBB241340C18}" type="presParOf" srcId="{6C318192-03FE-4AD3-AD82-754EC618E436}" destId="{80E4CEDE-B3E2-4E06-AE4A-01CD05AC9DE2}" srcOrd="6" destOrd="0" presId="urn:microsoft.com/office/officeart/2009/3/layout/HorizontalOrganizationChart"/>
    <dgm:cxn modelId="{76BB347D-2FC1-4048-A4BE-DBA30C5C0DC7}" type="presParOf" srcId="{6C318192-03FE-4AD3-AD82-754EC618E436}" destId="{CF8E2524-CB57-4494-AD58-4273E22C510E}" srcOrd="7" destOrd="0" presId="urn:microsoft.com/office/officeart/2009/3/layout/HorizontalOrganizationChart"/>
    <dgm:cxn modelId="{FEC4E787-00E7-4508-92C8-2EAAE19111F7}" type="presParOf" srcId="{CF8E2524-CB57-4494-AD58-4273E22C510E}" destId="{E978A01B-6247-42E9-B9DD-AB547907A98E}" srcOrd="0" destOrd="0" presId="urn:microsoft.com/office/officeart/2009/3/layout/HorizontalOrganizationChart"/>
    <dgm:cxn modelId="{373B41F2-3648-4674-9E48-6DBB1D52440D}" type="presParOf" srcId="{E978A01B-6247-42E9-B9DD-AB547907A98E}" destId="{4328BFCD-0B02-4D54-B157-9890CE975BE3}" srcOrd="0" destOrd="0" presId="urn:microsoft.com/office/officeart/2009/3/layout/HorizontalOrganizationChart"/>
    <dgm:cxn modelId="{9980CD74-9B43-4577-9FEC-8BA8362FEF21}" type="presParOf" srcId="{E978A01B-6247-42E9-B9DD-AB547907A98E}" destId="{A3C92A3B-F03D-4F7D-9439-7F4D658E3397}" srcOrd="1" destOrd="0" presId="urn:microsoft.com/office/officeart/2009/3/layout/HorizontalOrganizationChart"/>
    <dgm:cxn modelId="{C9B1DFD5-F2A7-4328-AAE4-8E4552CBF008}" type="presParOf" srcId="{CF8E2524-CB57-4494-AD58-4273E22C510E}" destId="{485C1D2B-D200-4571-8893-BEA761B4A5AB}" srcOrd="1" destOrd="0" presId="urn:microsoft.com/office/officeart/2009/3/layout/HorizontalOrganizationChart"/>
    <dgm:cxn modelId="{B31FD5E1-4840-4807-90A4-E38B16BACA24}" type="presParOf" srcId="{CF8E2524-CB57-4494-AD58-4273E22C510E}" destId="{1D214557-99AE-4863-A1DB-028CB6A9E597}" srcOrd="2" destOrd="0" presId="urn:microsoft.com/office/officeart/2009/3/layout/HorizontalOrganizationChart"/>
    <dgm:cxn modelId="{D2E1DB14-0927-4227-B82F-124DDE846E53}" type="presParOf" srcId="{6C318192-03FE-4AD3-AD82-754EC618E436}" destId="{783D4D6F-B1DB-4714-9A65-49586225ECE7}" srcOrd="8" destOrd="0" presId="urn:microsoft.com/office/officeart/2009/3/layout/HorizontalOrganizationChart"/>
    <dgm:cxn modelId="{02997236-E380-46F4-B8FF-853997F06E3C}" type="presParOf" srcId="{6C318192-03FE-4AD3-AD82-754EC618E436}" destId="{C311BCCE-12DD-45E8-BDD8-D52E914AC144}" srcOrd="9" destOrd="0" presId="urn:microsoft.com/office/officeart/2009/3/layout/HorizontalOrganizationChart"/>
    <dgm:cxn modelId="{DEC78767-6644-4AEF-A1E2-3C6028AF3B7B}" type="presParOf" srcId="{C311BCCE-12DD-45E8-BDD8-D52E914AC144}" destId="{3D8D66E2-76A3-4A09-A2EB-B42B2B0FEE2E}" srcOrd="0" destOrd="0" presId="urn:microsoft.com/office/officeart/2009/3/layout/HorizontalOrganizationChart"/>
    <dgm:cxn modelId="{A704FEAE-208E-440B-B680-7586CD715125}" type="presParOf" srcId="{3D8D66E2-76A3-4A09-A2EB-B42B2B0FEE2E}" destId="{40A0EBA6-1CEC-40FC-B3EF-29523975CA46}" srcOrd="0" destOrd="0" presId="urn:microsoft.com/office/officeart/2009/3/layout/HorizontalOrganizationChart"/>
    <dgm:cxn modelId="{E3D096E5-DBEC-49BC-B15E-FF3F9B043D0F}" type="presParOf" srcId="{3D8D66E2-76A3-4A09-A2EB-B42B2B0FEE2E}" destId="{42B6CD0E-783C-4CF6-8A64-FF1FB68E3210}" srcOrd="1" destOrd="0" presId="urn:microsoft.com/office/officeart/2009/3/layout/HorizontalOrganizationChart"/>
    <dgm:cxn modelId="{B202AB69-BBDB-4739-81B2-151824BAEB7D}" type="presParOf" srcId="{C311BCCE-12DD-45E8-BDD8-D52E914AC144}" destId="{71FFB6AE-9A5D-4065-AF1A-A9F748E876C6}" srcOrd="1" destOrd="0" presId="urn:microsoft.com/office/officeart/2009/3/layout/HorizontalOrganizationChart"/>
    <dgm:cxn modelId="{FF7163FC-2E7C-43A3-AB4C-C743166DC8AE}" type="presParOf" srcId="{C311BCCE-12DD-45E8-BDD8-D52E914AC144}" destId="{0493AD4C-5363-40A0-97E9-D76AE3A75F04}" srcOrd="2" destOrd="0" presId="urn:microsoft.com/office/officeart/2009/3/layout/HorizontalOrganizationChart"/>
    <dgm:cxn modelId="{2CA3CC32-BF02-4391-9906-CC35D67CE671}" type="presParOf" srcId="{6C318192-03FE-4AD3-AD82-754EC618E436}" destId="{FB6EAFF1-022B-4DB6-AA90-6802D96D3E28}" srcOrd="10" destOrd="0" presId="urn:microsoft.com/office/officeart/2009/3/layout/HorizontalOrganizationChart"/>
    <dgm:cxn modelId="{8AB04DF1-CFD0-42D7-BDB7-8DB3995DB854}" type="presParOf" srcId="{6C318192-03FE-4AD3-AD82-754EC618E436}" destId="{B9196405-67D6-4E1A-AA96-B034AF0FBA9B}" srcOrd="11" destOrd="0" presId="urn:microsoft.com/office/officeart/2009/3/layout/HorizontalOrganizationChart"/>
    <dgm:cxn modelId="{723ADD15-7D4B-4530-AC51-03B7EB02C3AB}" type="presParOf" srcId="{B9196405-67D6-4E1A-AA96-B034AF0FBA9B}" destId="{4B101E84-6752-40FB-945D-0EAB78374DDC}" srcOrd="0" destOrd="0" presId="urn:microsoft.com/office/officeart/2009/3/layout/HorizontalOrganizationChart"/>
    <dgm:cxn modelId="{5D686B71-048C-4D50-AD3D-FB401A59940C}" type="presParOf" srcId="{4B101E84-6752-40FB-945D-0EAB78374DDC}" destId="{A05B0DBF-FDED-45E6-8BD2-A5BC4247BDF8}" srcOrd="0" destOrd="0" presId="urn:microsoft.com/office/officeart/2009/3/layout/HorizontalOrganizationChart"/>
    <dgm:cxn modelId="{206750D3-AFD9-4AC5-9C9E-0ECF054C0657}" type="presParOf" srcId="{4B101E84-6752-40FB-945D-0EAB78374DDC}" destId="{6D6F370E-8538-45DC-B656-B77F5E6F2FB6}" srcOrd="1" destOrd="0" presId="urn:microsoft.com/office/officeart/2009/3/layout/HorizontalOrganizationChart"/>
    <dgm:cxn modelId="{98C7B399-65D8-4EE4-9402-84017F9FC22E}" type="presParOf" srcId="{B9196405-67D6-4E1A-AA96-B034AF0FBA9B}" destId="{F89E8DB3-7435-4487-8D78-234B2D895604}" srcOrd="1" destOrd="0" presId="urn:microsoft.com/office/officeart/2009/3/layout/HorizontalOrganizationChart"/>
    <dgm:cxn modelId="{F6B9C30B-CB51-4ACA-9733-F78DD87746EF}" type="presParOf" srcId="{B9196405-67D6-4E1A-AA96-B034AF0FBA9B}" destId="{02942CB2-1636-426D-BD70-197C1AF3C02A}" srcOrd="2" destOrd="0" presId="urn:microsoft.com/office/officeart/2009/3/layout/HorizontalOrganizationChart"/>
    <dgm:cxn modelId="{EF3928D3-DD55-4746-BDB5-3A6F50C558F8}" type="presParOf" srcId="{80710AB7-F759-4FE2-A7A0-3C05CD2C3580}" destId="{532DB858-8005-4B9B-B0E6-1B2550B6B950}"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EAFF1-022B-4DB6-AA90-6802D96D3E28}">
      <dsp:nvSpPr>
        <dsp:cNvPr id="0" name=""/>
        <dsp:cNvSpPr/>
      </dsp:nvSpPr>
      <dsp:spPr>
        <a:xfrm>
          <a:off x="3821883" y="2477911"/>
          <a:ext cx="403479" cy="2168701"/>
        </a:xfrm>
        <a:custGeom>
          <a:avLst/>
          <a:gdLst/>
          <a:ahLst/>
          <a:cxnLst/>
          <a:rect l="0" t="0" r="0" b="0"/>
          <a:pathLst>
            <a:path>
              <a:moveTo>
                <a:pt x="0" y="0"/>
              </a:moveTo>
              <a:lnTo>
                <a:pt x="201739" y="0"/>
              </a:lnTo>
              <a:lnTo>
                <a:pt x="201739" y="2168701"/>
              </a:lnTo>
              <a:lnTo>
                <a:pt x="403479" y="21687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3D4D6F-B1DB-4714-9A65-49586225ECE7}">
      <dsp:nvSpPr>
        <dsp:cNvPr id="0" name=""/>
        <dsp:cNvSpPr/>
      </dsp:nvSpPr>
      <dsp:spPr>
        <a:xfrm>
          <a:off x="3821883" y="2477911"/>
          <a:ext cx="403479" cy="1301220"/>
        </a:xfrm>
        <a:custGeom>
          <a:avLst/>
          <a:gdLst/>
          <a:ahLst/>
          <a:cxnLst/>
          <a:rect l="0" t="0" r="0" b="0"/>
          <a:pathLst>
            <a:path>
              <a:moveTo>
                <a:pt x="0" y="0"/>
              </a:moveTo>
              <a:lnTo>
                <a:pt x="201739" y="0"/>
              </a:lnTo>
              <a:lnTo>
                <a:pt x="201739" y="1301220"/>
              </a:lnTo>
              <a:lnTo>
                <a:pt x="403479" y="1301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E4CEDE-B3E2-4E06-AE4A-01CD05AC9DE2}">
      <dsp:nvSpPr>
        <dsp:cNvPr id="0" name=""/>
        <dsp:cNvSpPr/>
      </dsp:nvSpPr>
      <dsp:spPr>
        <a:xfrm>
          <a:off x="3821883" y="2477911"/>
          <a:ext cx="403479" cy="433740"/>
        </a:xfrm>
        <a:custGeom>
          <a:avLst/>
          <a:gdLst/>
          <a:ahLst/>
          <a:cxnLst/>
          <a:rect l="0" t="0" r="0" b="0"/>
          <a:pathLst>
            <a:path>
              <a:moveTo>
                <a:pt x="0" y="0"/>
              </a:moveTo>
              <a:lnTo>
                <a:pt x="201739" y="0"/>
              </a:lnTo>
              <a:lnTo>
                <a:pt x="201739" y="433740"/>
              </a:lnTo>
              <a:lnTo>
                <a:pt x="403479" y="433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95AF2E-EA33-4A66-B4E5-CC6FEE2267FC}">
      <dsp:nvSpPr>
        <dsp:cNvPr id="0" name=""/>
        <dsp:cNvSpPr/>
      </dsp:nvSpPr>
      <dsp:spPr>
        <a:xfrm>
          <a:off x="3821883" y="2044171"/>
          <a:ext cx="403479" cy="433740"/>
        </a:xfrm>
        <a:custGeom>
          <a:avLst/>
          <a:gdLst/>
          <a:ahLst/>
          <a:cxnLst/>
          <a:rect l="0" t="0" r="0" b="0"/>
          <a:pathLst>
            <a:path>
              <a:moveTo>
                <a:pt x="0" y="433740"/>
              </a:moveTo>
              <a:lnTo>
                <a:pt x="201739" y="433740"/>
              </a:lnTo>
              <a:lnTo>
                <a:pt x="201739" y="0"/>
              </a:lnTo>
              <a:lnTo>
                <a:pt x="4034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B6BA9E-822E-43EE-AB52-CA38DE56855F}">
      <dsp:nvSpPr>
        <dsp:cNvPr id="0" name=""/>
        <dsp:cNvSpPr/>
      </dsp:nvSpPr>
      <dsp:spPr>
        <a:xfrm>
          <a:off x="3821883" y="1176690"/>
          <a:ext cx="403479" cy="1301220"/>
        </a:xfrm>
        <a:custGeom>
          <a:avLst/>
          <a:gdLst/>
          <a:ahLst/>
          <a:cxnLst/>
          <a:rect l="0" t="0" r="0" b="0"/>
          <a:pathLst>
            <a:path>
              <a:moveTo>
                <a:pt x="0" y="1301220"/>
              </a:moveTo>
              <a:lnTo>
                <a:pt x="201739" y="1301220"/>
              </a:lnTo>
              <a:lnTo>
                <a:pt x="201739" y="0"/>
              </a:lnTo>
              <a:lnTo>
                <a:pt x="4034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10F74-BE88-42E9-B779-ED0D3AD5527F}">
      <dsp:nvSpPr>
        <dsp:cNvPr id="0" name=""/>
        <dsp:cNvSpPr/>
      </dsp:nvSpPr>
      <dsp:spPr>
        <a:xfrm>
          <a:off x="3821883" y="309210"/>
          <a:ext cx="403479" cy="2168701"/>
        </a:xfrm>
        <a:custGeom>
          <a:avLst/>
          <a:gdLst/>
          <a:ahLst/>
          <a:cxnLst/>
          <a:rect l="0" t="0" r="0" b="0"/>
          <a:pathLst>
            <a:path>
              <a:moveTo>
                <a:pt x="0" y="2168701"/>
              </a:moveTo>
              <a:lnTo>
                <a:pt x="201739" y="2168701"/>
              </a:lnTo>
              <a:lnTo>
                <a:pt x="201739" y="0"/>
              </a:lnTo>
              <a:lnTo>
                <a:pt x="403479" y="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FD977E27-16A9-4D1A-BA48-DC04325AED07}">
      <dsp:nvSpPr>
        <dsp:cNvPr id="0" name=""/>
        <dsp:cNvSpPr/>
      </dsp:nvSpPr>
      <dsp:spPr>
        <a:xfrm>
          <a:off x="361241" y="1302778"/>
          <a:ext cx="2017396" cy="615305"/>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baseline="0" dirty="0" smtClean="0">
              <a:solidFill>
                <a:schemeClr val="tx1"/>
              </a:solidFill>
            </a:rPr>
            <a:t>2008</a:t>
          </a:r>
          <a:endParaRPr lang="en-GB" sz="2000" kern="1200" baseline="0" dirty="0">
            <a:solidFill>
              <a:schemeClr val="tx1"/>
            </a:solidFill>
          </a:endParaRPr>
        </a:p>
      </dsp:txBody>
      <dsp:txXfrm>
        <a:off x="361241" y="1302778"/>
        <a:ext cx="2017396" cy="615305"/>
      </dsp:txXfrm>
    </dsp:sp>
    <dsp:sp modelId="{2A848B8C-99E1-4646-AFE9-B288DA636624}">
      <dsp:nvSpPr>
        <dsp:cNvPr id="0" name=""/>
        <dsp:cNvSpPr/>
      </dsp:nvSpPr>
      <dsp:spPr>
        <a:xfrm>
          <a:off x="361241" y="2170258"/>
          <a:ext cx="3460641" cy="615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Individual Trust Guidelines</a:t>
          </a:r>
        </a:p>
      </dsp:txBody>
      <dsp:txXfrm>
        <a:off x="361241" y="2170258"/>
        <a:ext cx="3460641" cy="615305"/>
      </dsp:txXfrm>
    </dsp:sp>
    <dsp:sp modelId="{C21FA75E-E41B-402C-90AA-ECA403EF9162}">
      <dsp:nvSpPr>
        <dsp:cNvPr id="0" name=""/>
        <dsp:cNvSpPr/>
      </dsp:nvSpPr>
      <dsp:spPr>
        <a:xfrm>
          <a:off x="4225362" y="1557"/>
          <a:ext cx="2017396" cy="615305"/>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tx1"/>
              </a:solidFill>
            </a:rPr>
            <a:t>2019</a:t>
          </a:r>
          <a:endParaRPr lang="en-GB" sz="2000" kern="1200" dirty="0">
            <a:solidFill>
              <a:schemeClr val="tx1"/>
            </a:solidFill>
          </a:endParaRPr>
        </a:p>
      </dsp:txBody>
      <dsp:txXfrm>
        <a:off x="4225362" y="1557"/>
        <a:ext cx="2017396" cy="615305"/>
      </dsp:txXfrm>
    </dsp:sp>
    <dsp:sp modelId="{A421327B-E90B-469C-BFC6-FC93CE178A06}">
      <dsp:nvSpPr>
        <dsp:cNvPr id="0" name=""/>
        <dsp:cNvSpPr/>
      </dsp:nvSpPr>
      <dsp:spPr>
        <a:xfrm>
          <a:off x="4225362" y="869037"/>
          <a:ext cx="3417207" cy="615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smtClean="0"/>
            <a:t>Regional Framework for Antibiotic Prescribing</a:t>
          </a:r>
          <a:endParaRPr lang="en-GB" sz="2000" kern="1200" dirty="0"/>
        </a:p>
      </dsp:txBody>
      <dsp:txXfrm>
        <a:off x="4225362" y="869037"/>
        <a:ext cx="3417207" cy="615305"/>
      </dsp:txXfrm>
    </dsp:sp>
    <dsp:sp modelId="{791DB348-BA32-4ABD-B525-02AD7B0D7FF9}">
      <dsp:nvSpPr>
        <dsp:cNvPr id="0" name=""/>
        <dsp:cNvSpPr/>
      </dsp:nvSpPr>
      <dsp:spPr>
        <a:xfrm>
          <a:off x="4225362" y="1736518"/>
          <a:ext cx="3462376" cy="615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Regional Neonatal Guidelines</a:t>
          </a:r>
        </a:p>
      </dsp:txBody>
      <dsp:txXfrm>
        <a:off x="4225362" y="1736518"/>
        <a:ext cx="3462376" cy="615305"/>
      </dsp:txXfrm>
    </dsp:sp>
    <dsp:sp modelId="{4328BFCD-0B02-4D54-B157-9890CE975BE3}">
      <dsp:nvSpPr>
        <dsp:cNvPr id="0" name=""/>
        <dsp:cNvSpPr/>
      </dsp:nvSpPr>
      <dsp:spPr>
        <a:xfrm>
          <a:off x="4225362" y="2603998"/>
          <a:ext cx="3484951" cy="615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Regional Vancomycin Guidelines</a:t>
          </a:r>
        </a:p>
      </dsp:txBody>
      <dsp:txXfrm>
        <a:off x="4225362" y="2603998"/>
        <a:ext cx="3484951" cy="615305"/>
      </dsp:txXfrm>
    </dsp:sp>
    <dsp:sp modelId="{40A0EBA6-1CEC-40FC-B3EF-29523975CA46}">
      <dsp:nvSpPr>
        <dsp:cNvPr id="0" name=""/>
        <dsp:cNvSpPr/>
      </dsp:nvSpPr>
      <dsp:spPr>
        <a:xfrm>
          <a:off x="4225362" y="3471479"/>
          <a:ext cx="3462376" cy="615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Regional  </a:t>
          </a:r>
          <a:r>
            <a:rPr lang="en-GB" sz="2000" kern="1200" dirty="0" err="1"/>
            <a:t>Kardex</a:t>
          </a:r>
          <a:r>
            <a:rPr lang="en-GB" sz="2000" kern="1200" dirty="0"/>
            <a:t> with Antimicrobial prescribing section</a:t>
          </a:r>
        </a:p>
      </dsp:txBody>
      <dsp:txXfrm>
        <a:off x="4225362" y="3471479"/>
        <a:ext cx="3462376" cy="615305"/>
      </dsp:txXfrm>
    </dsp:sp>
    <dsp:sp modelId="{A05B0DBF-FDED-45E6-8BD2-A5BC4247BDF8}">
      <dsp:nvSpPr>
        <dsp:cNvPr id="0" name=""/>
        <dsp:cNvSpPr/>
      </dsp:nvSpPr>
      <dsp:spPr>
        <a:xfrm>
          <a:off x="4225362" y="4338959"/>
          <a:ext cx="3462376" cy="6153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Mobile </a:t>
          </a:r>
          <a:r>
            <a:rPr lang="en-GB" sz="2000" kern="1200" dirty="0"/>
            <a:t>App for Antibiotic Guidelines </a:t>
          </a:r>
        </a:p>
      </dsp:txBody>
      <dsp:txXfrm>
        <a:off x="4225362" y="4338959"/>
        <a:ext cx="3462376" cy="615305"/>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167EA96-E1CE-4A9D-9E25-1BA840198A09}" type="datetimeFigureOut">
              <a:rPr lang="en-GB" smtClean="0"/>
              <a:t>11/03/2019</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2BBCD67-1612-43FC-8A77-6B3A3E731AE9}" type="slidenum">
              <a:rPr lang="en-GB" smtClean="0"/>
              <a:t>‹#›</a:t>
            </a:fld>
            <a:endParaRPr lang="en-GB"/>
          </a:p>
        </p:txBody>
      </p:sp>
    </p:spTree>
    <p:extLst>
      <p:ext uri="{BB962C8B-B14F-4D97-AF65-F5344CB8AC3E}">
        <p14:creationId xmlns:p14="http://schemas.microsoft.com/office/powerpoint/2010/main" val="1837531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9E3C8B8-40E2-4636-AB99-F39ADB24BA59}" type="datetimeFigureOut">
              <a:rPr lang="en-GB" smtClean="0"/>
              <a:t>11/03/2019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6F8ADC4-40C9-4AEE-9D5E-8F496CEC56B5}" type="slidenum">
              <a:rPr lang="en-GB" smtClean="0"/>
              <a:t>‹#›</a:t>
            </a:fld>
            <a:endParaRPr lang="en-GB"/>
          </a:p>
        </p:txBody>
      </p:sp>
    </p:spTree>
    <p:extLst>
      <p:ext uri="{BB962C8B-B14F-4D97-AF65-F5344CB8AC3E}">
        <p14:creationId xmlns:p14="http://schemas.microsoft.com/office/powerpoint/2010/main" val="93189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F8ADC4-40C9-4AEE-9D5E-8F496CEC56B5}" type="slidenum">
              <a:rPr lang="en-GB" smtClean="0"/>
              <a:t>1</a:t>
            </a:fld>
            <a:endParaRPr lang="en-GB"/>
          </a:p>
        </p:txBody>
      </p:sp>
    </p:spTree>
    <p:extLst>
      <p:ext uri="{BB962C8B-B14F-4D97-AF65-F5344CB8AC3E}">
        <p14:creationId xmlns:p14="http://schemas.microsoft.com/office/powerpoint/2010/main" val="293532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Hi-</a:t>
            </a:r>
            <a:r>
              <a:rPr lang="en-GB" sz="1200" b="1" kern="1200" dirty="0" err="1" smtClean="0">
                <a:solidFill>
                  <a:schemeClr val="tx1"/>
                </a:solidFill>
                <a:effectLst/>
                <a:latin typeface="+mn-lt"/>
                <a:ea typeface="+mn-ea"/>
                <a:cs typeface="+mn-cs"/>
              </a:rPr>
              <a:t>Surv</a:t>
            </a:r>
            <a:r>
              <a:rPr lang="en-GB" sz="1200" b="1" kern="1200" dirty="0" smtClean="0">
                <a:solidFill>
                  <a:schemeClr val="tx1"/>
                </a:solidFill>
                <a:effectLst/>
                <a:latin typeface="+mn-lt"/>
                <a:ea typeface="+mn-ea"/>
                <a:cs typeface="+mn-cs"/>
              </a:rPr>
              <a:t> has provided an interactive database that allows Trust teams to view quality assured antimicrobial usage in real time. The graphs generated can be used in reports. The dashboard reports trends in antimicrobial consumption and Top 10 highest consuming wards on the home page. An example where this improved stewardship was in Emergency Department. This previously was not a focus for work; however Hi- </a:t>
            </a:r>
            <a:r>
              <a:rPr lang="en-GB" sz="1200" b="1" kern="1200" dirty="0" err="1" smtClean="0">
                <a:solidFill>
                  <a:schemeClr val="tx1"/>
                </a:solidFill>
                <a:effectLst/>
                <a:latin typeface="+mn-lt"/>
                <a:ea typeface="+mn-ea"/>
                <a:cs typeface="+mn-cs"/>
              </a:rPr>
              <a:t>Surv</a:t>
            </a:r>
            <a:r>
              <a:rPr lang="en-GB" sz="1200" b="1" kern="1200" dirty="0" smtClean="0">
                <a:solidFill>
                  <a:schemeClr val="tx1"/>
                </a:solidFill>
                <a:effectLst/>
                <a:latin typeface="+mn-lt"/>
                <a:ea typeface="+mn-ea"/>
                <a:cs typeface="+mn-cs"/>
              </a:rPr>
              <a:t> showed it was the highest consumption user. Drilling into the data a particular antibiotic, which the Trusts should conserve, was the largest. This led to a focused audit and the consumption of the drug has been decreasing since.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10</a:t>
            </a:fld>
            <a:endParaRPr lang="en-GB"/>
          </a:p>
        </p:txBody>
      </p:sp>
    </p:spTree>
    <p:extLst>
      <p:ext uri="{BB962C8B-B14F-4D97-AF65-F5344CB8AC3E}">
        <p14:creationId xmlns:p14="http://schemas.microsoft.com/office/powerpoint/2010/main" val="3764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F8ADC4-40C9-4AEE-9D5E-8F496CEC56B5}" type="slidenum">
              <a:rPr lang="en-GB" smtClean="0"/>
              <a:t>11</a:t>
            </a:fld>
            <a:endParaRPr lang="en-GB"/>
          </a:p>
        </p:txBody>
      </p:sp>
    </p:spTree>
    <p:extLst>
      <p:ext uri="{BB962C8B-B14F-4D97-AF65-F5344CB8AC3E}">
        <p14:creationId xmlns:p14="http://schemas.microsoft.com/office/powerpoint/2010/main" val="359553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Presenting on behalf</a:t>
            </a:r>
            <a:r>
              <a:rPr lang="en-GB" baseline="0" dirty="0" smtClean="0"/>
              <a:t> of the regional antimicrobial pharmacist’s network</a:t>
            </a:r>
          </a:p>
          <a:p>
            <a:endParaRPr lang="en-GB" baseline="0" dirty="0" smtClean="0"/>
          </a:p>
          <a:p>
            <a:r>
              <a:rPr lang="en-GB" baseline="0" dirty="0" smtClean="0"/>
              <a:t>Antibiotic guardian.1  </a:t>
            </a:r>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2</a:t>
            </a:fld>
            <a:endParaRPr lang="en-GB"/>
          </a:p>
        </p:txBody>
      </p:sp>
    </p:spTree>
    <p:extLst>
      <p:ext uri="{BB962C8B-B14F-4D97-AF65-F5344CB8AC3E}">
        <p14:creationId xmlns:p14="http://schemas.microsoft.com/office/powerpoint/2010/main" val="355409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there is 1.5 WTE in each of the trusts and additional OPAT pharmacists starting out </a:t>
            </a:r>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3</a:t>
            </a:fld>
            <a:endParaRPr lang="en-GB"/>
          </a:p>
        </p:txBody>
      </p:sp>
    </p:spTree>
    <p:extLst>
      <p:ext uri="{BB962C8B-B14F-4D97-AF65-F5344CB8AC3E}">
        <p14:creationId xmlns:p14="http://schemas.microsoft.com/office/powerpoint/2010/main" val="322757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4</a:t>
            </a:fld>
            <a:endParaRPr lang="en-GB"/>
          </a:p>
        </p:txBody>
      </p:sp>
    </p:spTree>
    <p:extLst>
      <p:ext uri="{BB962C8B-B14F-4D97-AF65-F5344CB8AC3E}">
        <p14:creationId xmlns:p14="http://schemas.microsoft.com/office/powerpoint/2010/main" val="191025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QUB- FY0 assistantship- </a:t>
            </a:r>
            <a:r>
              <a:rPr lang="en-GB" dirty="0" err="1" smtClean="0"/>
              <a:t>multiprofessional</a:t>
            </a:r>
            <a:r>
              <a:rPr lang="en-GB" dirty="0" smtClean="0"/>
              <a:t> training with microbiologist and pharmacist </a:t>
            </a:r>
          </a:p>
          <a:p>
            <a:r>
              <a:rPr lang="en-GB" dirty="0" smtClean="0"/>
              <a:t>Pharmacy</a:t>
            </a:r>
            <a:r>
              <a:rPr lang="en-GB" baseline="0" dirty="0" smtClean="0"/>
              <a:t> undergraduate </a:t>
            </a:r>
            <a:r>
              <a:rPr lang="en-GB" dirty="0" smtClean="0"/>
              <a:t>Taster sessions with specialist antimicrobial pharmacists</a:t>
            </a:r>
          </a:p>
          <a:p>
            <a:r>
              <a:rPr lang="en-GB" dirty="0" smtClean="0"/>
              <a:t>Advanced pharmacy practice- antimicrobial</a:t>
            </a:r>
            <a:r>
              <a:rPr lang="en-GB" baseline="0" dirty="0" smtClean="0"/>
              <a:t> workbook, workshop and OSCE</a:t>
            </a:r>
          </a:p>
          <a:p>
            <a:endParaRPr lang="en-GB" dirty="0" smtClean="0"/>
          </a:p>
          <a:p>
            <a:r>
              <a:rPr lang="en-GB" dirty="0" smtClean="0"/>
              <a:t>Ulster</a:t>
            </a:r>
            <a:r>
              <a:rPr lang="en-GB" baseline="0" dirty="0" smtClean="0"/>
              <a:t> University- presentation to final year pharmacy undergraduates</a:t>
            </a:r>
          </a:p>
          <a:p>
            <a:endParaRPr lang="en-GB" baseline="0" dirty="0" smtClean="0"/>
          </a:p>
          <a:p>
            <a:r>
              <a:rPr lang="en-GB" baseline="0" dirty="0" smtClean="0"/>
              <a:t>HSB northern Ireland- podiatry training </a:t>
            </a:r>
          </a:p>
          <a:p>
            <a:endParaRPr lang="en-GB" dirty="0" smtClean="0"/>
          </a:p>
          <a:p>
            <a:endParaRPr lang="en-GB" dirty="0" smtClean="0"/>
          </a:p>
          <a:p>
            <a:r>
              <a:rPr lang="en-GB" dirty="0" smtClean="0"/>
              <a:t>NICPLD- workshop</a:t>
            </a:r>
            <a:r>
              <a:rPr lang="en-GB" baseline="0" dirty="0" smtClean="0"/>
              <a:t> with independent prescribers and review and update of the antimicrobial stewardship modules available to all healthcare professionals </a:t>
            </a:r>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5</a:t>
            </a:fld>
            <a:endParaRPr lang="en-GB"/>
          </a:p>
        </p:txBody>
      </p:sp>
    </p:spTree>
    <p:extLst>
      <p:ext uri="{BB962C8B-B14F-4D97-AF65-F5344CB8AC3E}">
        <p14:creationId xmlns:p14="http://schemas.microsoft.com/office/powerpoint/2010/main" val="410420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a:t>
            </a:r>
            <a:r>
              <a:rPr lang="en-GB" baseline="0" dirty="0" smtClean="0"/>
              <a:t> GAIN UTI audit 2017 … </a:t>
            </a:r>
            <a:r>
              <a:rPr lang="en-US" sz="1200" i="1" kern="1200" dirty="0" smtClean="0">
                <a:solidFill>
                  <a:schemeClr val="tx1"/>
                </a:solidFill>
                <a:effectLst/>
                <a:latin typeface="+mn-lt"/>
                <a:ea typeface="+mn-ea"/>
                <a:cs typeface="+mn-cs"/>
              </a:rPr>
              <a:t>“Of the data reviewed, in 90% (273 of 303) of all prescribed antibiotics, duration was </a:t>
            </a:r>
            <a:r>
              <a:rPr lang="en-US" sz="1200" b="1" i="1" kern="1200" dirty="0" smtClean="0">
                <a:solidFill>
                  <a:schemeClr val="tx1"/>
                </a:solidFill>
                <a:effectLst/>
                <a:latin typeface="+mn-lt"/>
                <a:ea typeface="+mn-ea"/>
                <a:cs typeface="+mn-cs"/>
              </a:rPr>
              <a:t>too long</a:t>
            </a:r>
            <a:r>
              <a:rPr lang="en-US" sz="1200" i="1" kern="1200" dirty="0" smtClean="0">
                <a:solidFill>
                  <a:schemeClr val="tx1"/>
                </a:solidFill>
                <a:effectLst/>
                <a:latin typeface="+mn-lt"/>
                <a:ea typeface="+mn-ea"/>
                <a:cs typeface="+mn-cs"/>
              </a:rPr>
              <a:t> for uncomplicated UTI.”</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regional </a:t>
            </a:r>
            <a:r>
              <a:rPr lang="en-US" sz="1200" i="1" kern="1200" dirty="0" err="1" smtClean="0">
                <a:solidFill>
                  <a:schemeClr val="tx1"/>
                </a:solidFill>
                <a:effectLst/>
                <a:latin typeface="+mn-lt"/>
                <a:ea typeface="+mn-ea"/>
                <a:cs typeface="+mn-cs"/>
              </a:rPr>
              <a:t>kardex</a:t>
            </a:r>
            <a:r>
              <a:rPr lang="en-US" sz="1200" i="1" kern="1200" dirty="0" smtClean="0">
                <a:solidFill>
                  <a:schemeClr val="tx1"/>
                </a:solidFill>
                <a:effectLst/>
                <a:latin typeface="+mn-lt"/>
                <a:ea typeface="+mn-ea"/>
                <a:cs typeface="+mn-cs"/>
              </a:rPr>
              <a:t> does have a prompt to review therapy at Day 3; however the audit showed that this </a:t>
            </a:r>
            <a:r>
              <a:rPr lang="en-US" sz="1200" b="1" i="1" kern="1200" dirty="0" smtClean="0">
                <a:solidFill>
                  <a:schemeClr val="tx1"/>
                </a:solidFill>
                <a:effectLst/>
                <a:latin typeface="+mn-lt"/>
                <a:ea typeface="+mn-ea"/>
                <a:cs typeface="+mn-cs"/>
              </a:rPr>
              <a:t>prompt is not effective</a:t>
            </a:r>
            <a:r>
              <a:rPr lang="en-US" sz="1200" i="1" kern="1200" dirty="0" smtClean="0">
                <a:solidFill>
                  <a:schemeClr val="tx1"/>
                </a:solidFill>
                <a:effectLst/>
                <a:latin typeface="+mn-lt"/>
                <a:ea typeface="+mn-ea"/>
                <a:cs typeface="+mn-cs"/>
              </a:rPr>
              <a:t>.”</a:t>
            </a:r>
          </a:p>
          <a:p>
            <a:endParaRPr lang="en-US" sz="1200" i="1" kern="1200" baseline="0" dirty="0" smtClean="0">
              <a:solidFill>
                <a:schemeClr val="tx1"/>
              </a:solidFill>
              <a:effectLst/>
              <a:latin typeface="+mn-lt"/>
              <a:ea typeface="+mn-ea"/>
              <a:cs typeface="+mn-cs"/>
            </a:endParaRPr>
          </a:p>
          <a:p>
            <a:r>
              <a:rPr lang="en-US" sz="1200" i="1" kern="1200" baseline="0" dirty="0" smtClean="0">
                <a:solidFill>
                  <a:schemeClr val="tx1"/>
                </a:solidFill>
                <a:effectLst/>
                <a:latin typeface="+mn-lt"/>
                <a:ea typeface="+mn-ea"/>
                <a:cs typeface="+mn-cs"/>
              </a:rPr>
              <a:t>ESAC PPS with HCAI- 2017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6</a:t>
            </a:fld>
            <a:endParaRPr lang="en-GB"/>
          </a:p>
        </p:txBody>
      </p:sp>
    </p:spTree>
    <p:extLst>
      <p:ext uri="{BB962C8B-B14F-4D97-AF65-F5344CB8AC3E}">
        <p14:creationId xmlns:p14="http://schemas.microsoft.com/office/powerpoint/2010/main" val="1182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BEHAVIOURAL CHANGE</a:t>
            </a:r>
            <a:r>
              <a:rPr lang="en-GB" dirty="0" smtClean="0"/>
              <a:t>:</a:t>
            </a:r>
          </a:p>
          <a:p>
            <a:endParaRPr lang="en-GB" dirty="0" smtClean="0"/>
          </a:p>
          <a:p>
            <a:r>
              <a:rPr lang="en-GB" dirty="0" smtClean="0"/>
              <a:t>1. ARK- Know</a:t>
            </a:r>
            <a:r>
              <a:rPr lang="en-GB" baseline="0" dirty="0" smtClean="0"/>
              <a:t> that 90% of patients are reviewed within 72 hours however it is continue with the same ABX, 4 trusts taking part, one trust saw an increase in stop rate to ___ whilst undertaking main implementation. All 4 trusts are </a:t>
            </a:r>
            <a:r>
              <a:rPr lang="en-GB" baseline="0" dirty="0" err="1" smtClean="0"/>
              <a:t>implementings</a:t>
            </a:r>
            <a:r>
              <a:rPr lang="en-GB" baseline="0" dirty="0" smtClean="0"/>
              <a:t> on various </a:t>
            </a:r>
            <a:r>
              <a:rPr lang="en-GB" baseline="0" dirty="0" err="1" smtClean="0"/>
              <a:t>scaless</a:t>
            </a:r>
            <a:r>
              <a:rPr lang="en-GB" baseline="0" dirty="0" smtClean="0"/>
              <a:t>. </a:t>
            </a:r>
            <a:endParaRPr lang="en-GB" dirty="0"/>
          </a:p>
          <a:p>
            <a:endParaRPr lang="en-GB" dirty="0"/>
          </a:p>
          <a:p>
            <a:r>
              <a:rPr lang="en-GB" dirty="0"/>
              <a:t>2. 60% OF SURVEY PARTICIPANTS REGULARLY PRESCRIBE ANTIBIOTICS OUTSIDE OF GUIDELINES. SENIOR DOCTORS HAVE A LARGE ROLE TO PLAY.</a:t>
            </a:r>
          </a:p>
          <a:p>
            <a:endParaRPr lang="en-GB" dirty="0"/>
          </a:p>
          <a:p>
            <a:r>
              <a:rPr lang="en-GB" dirty="0"/>
              <a:t>3. 5.8% REDUCTION IN BCC FOLLOWING EDUCATIONAL INTERVENTION RESULTING IN A COST SAVINGS OF £250,000</a:t>
            </a:r>
            <a:r>
              <a:rPr lang="en-GB" dirty="0" smtClean="0"/>
              <a:t>. </a:t>
            </a:r>
          </a:p>
          <a:p>
            <a:r>
              <a:rPr lang="en-US" dirty="0" smtClean="0"/>
              <a:t>The research covered a 13-month period (July 2007 to July 2008). The findings indicated that </a:t>
            </a:r>
            <a:r>
              <a:rPr lang="en-US" dirty="0" smtClean="0">
                <a:solidFill>
                  <a:srgbClr val="FF0000"/>
                </a:solidFill>
              </a:rPr>
              <a:t>differences</a:t>
            </a:r>
            <a:r>
              <a:rPr lang="en-US" dirty="0" smtClean="0"/>
              <a:t> in means, between cases and controls, for the length of hospital stay and the total costs were 5.4 days respectively. </a:t>
            </a:r>
          </a:p>
          <a:p>
            <a:r>
              <a:rPr lang="en-US" dirty="0" smtClean="0"/>
              <a:t>The findings therefore demonstrate that false-positive blood cultures have a significant impact on increasing hospital length of stay, laboratory and pharmacy costs. These findings highlight the need to intervene to raise the standard of blood-culture-taking technique, thus improving both the quality of patient care and resource use.</a:t>
            </a:r>
            <a:endParaRPr lang="en-GB" dirty="0"/>
          </a:p>
          <a:p>
            <a:endParaRPr lang="en-GB" dirty="0"/>
          </a:p>
          <a:p>
            <a:r>
              <a:rPr lang="en-GB" dirty="0"/>
              <a:t>EPIDEMIOLOGY:</a:t>
            </a:r>
          </a:p>
          <a:p>
            <a:pPr marL="228600" indent="-228600">
              <a:buAutoNum type="arabicPeriod"/>
            </a:pPr>
            <a:r>
              <a:rPr lang="en-GB" dirty="0"/>
              <a:t>Fluoroquinolones sig associated with CDI, FQ, co-amoxiclav and macrolides sig associated with MRSA</a:t>
            </a:r>
          </a:p>
          <a:p>
            <a:pPr marL="228600" indent="-228600">
              <a:buAutoNum type="arabicPeriod"/>
            </a:pPr>
            <a:r>
              <a:rPr lang="en-GB" dirty="0"/>
              <a:t>Cycling associated with a sig decrease in </a:t>
            </a:r>
            <a:r>
              <a:rPr lang="en-GB" dirty="0" err="1"/>
              <a:t>taz</a:t>
            </a:r>
            <a:r>
              <a:rPr lang="en-GB" dirty="0"/>
              <a:t>  and co-amoxiclav resistance among ESBL isolates.</a:t>
            </a:r>
          </a:p>
          <a:p>
            <a:pPr marL="228600" indent="-228600">
              <a:buAutoNum type="arabicPeriod"/>
            </a:pPr>
            <a:r>
              <a:rPr lang="en-GB" dirty="0"/>
              <a:t>Thresholds for </a:t>
            </a:r>
            <a:r>
              <a:rPr lang="en-GB" dirty="0" err="1"/>
              <a:t>fq</a:t>
            </a:r>
            <a:r>
              <a:rPr lang="en-GB" dirty="0"/>
              <a:t>, and cephalosporins identified for MRSA for Antrim Hospital part of a pan European  Study, field study being investigated inn Antrim.</a:t>
            </a:r>
          </a:p>
          <a:p>
            <a:pPr marL="0" indent="0">
              <a:buNone/>
            </a:pPr>
            <a:endParaRPr lang="en-GB" dirty="0"/>
          </a:p>
          <a:p>
            <a:pPr marL="0" indent="0">
              <a:buNone/>
            </a:pPr>
            <a:r>
              <a:rPr lang="en-GB" dirty="0"/>
              <a:t>Infection Control:</a:t>
            </a:r>
          </a:p>
          <a:p>
            <a:pPr marL="0" indent="0">
              <a:buNone/>
            </a:pPr>
            <a:r>
              <a:rPr lang="en-GB" dirty="0"/>
              <a:t>1. Introduction of a chlorine based disinfectant resulted in  a decrease of HA-MRSA by up to 4 cases/month, cost savings £276,000</a:t>
            </a:r>
          </a:p>
          <a:p>
            <a:pPr marL="228600" indent="-228600">
              <a:buAutoNum type="arabicPeriod"/>
            </a:pPr>
            <a:endParaRPr lang="en-GB" dirty="0"/>
          </a:p>
          <a:p>
            <a:endParaRPr lang="en-GB" dirty="0"/>
          </a:p>
          <a:p>
            <a:endParaRPr lang="en-GB" dirty="0"/>
          </a:p>
          <a:p>
            <a:endParaRPr lang="en-GB" dirty="0"/>
          </a:p>
          <a:p>
            <a:r>
              <a:rPr lang="en-GB" dirty="0"/>
              <a:t>1. </a:t>
            </a:r>
          </a:p>
        </p:txBody>
      </p:sp>
      <p:sp>
        <p:nvSpPr>
          <p:cNvPr id="4" name="Slide Number Placeholder 3"/>
          <p:cNvSpPr>
            <a:spLocks noGrp="1"/>
          </p:cNvSpPr>
          <p:nvPr>
            <p:ph type="sldNum" sz="quarter" idx="10"/>
          </p:nvPr>
        </p:nvSpPr>
        <p:spPr/>
        <p:txBody>
          <a:bodyPr/>
          <a:lstStyle/>
          <a:p>
            <a:fld id="{E6F8ADC4-40C9-4AEE-9D5E-8F496CEC56B5}" type="slidenum">
              <a:rPr lang="en-GB" smtClean="0"/>
              <a:t>7</a:t>
            </a:fld>
            <a:endParaRPr lang="en-GB"/>
          </a:p>
        </p:txBody>
      </p:sp>
    </p:spTree>
    <p:extLst>
      <p:ext uri="{BB962C8B-B14F-4D97-AF65-F5344CB8AC3E}">
        <p14:creationId xmlns:p14="http://schemas.microsoft.com/office/powerpoint/2010/main" val="374192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F8ADC4-40C9-4AEE-9D5E-8F496CEC56B5}" type="slidenum">
              <a:rPr lang="en-GB" smtClean="0"/>
              <a:t>8</a:t>
            </a:fld>
            <a:endParaRPr lang="en-GB"/>
          </a:p>
        </p:txBody>
      </p:sp>
    </p:spTree>
    <p:extLst>
      <p:ext uri="{BB962C8B-B14F-4D97-AF65-F5344CB8AC3E}">
        <p14:creationId xmlns:p14="http://schemas.microsoft.com/office/powerpoint/2010/main" val="2445993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Regional</a:t>
            </a:r>
            <a:r>
              <a:rPr lang="en-GB" baseline="0" dirty="0" smtClean="0"/>
              <a:t> OPAT group- now regional OPAT pharmacists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SAMRAHI- shaping police</a:t>
            </a:r>
          </a:p>
          <a:p>
            <a:r>
              <a:rPr lang="en-GB" baseline="0" dirty="0" smtClean="0"/>
              <a:t>Improvement board- making policy operational</a:t>
            </a:r>
          </a:p>
          <a:p>
            <a:r>
              <a:rPr lang="en-GB" baseline="0" dirty="0" smtClean="0"/>
              <a:t>Improvement board sub- group working on standardising TDM- vancomycin ready, next teicoplanin</a:t>
            </a:r>
          </a:p>
          <a:p>
            <a:r>
              <a:rPr lang="en-GB" baseline="0" dirty="0" smtClean="0"/>
              <a:t>NICPLD as previous</a:t>
            </a:r>
          </a:p>
          <a:p>
            <a:r>
              <a:rPr lang="en-GB" baseline="0" dirty="0" smtClean="0"/>
              <a:t>RPS- Monthly updates and twice year face-to-face- can bring back to NI potential work !</a:t>
            </a:r>
          </a:p>
          <a:p>
            <a:r>
              <a:rPr lang="en-GB" dirty="0" smtClean="0"/>
              <a:t>Neonatal network</a:t>
            </a:r>
            <a:r>
              <a:rPr lang="en-GB" baseline="0" dirty="0" smtClean="0"/>
              <a:t> NI- have worked on the regional neonatal guidelines</a:t>
            </a:r>
          </a:p>
          <a:p>
            <a:r>
              <a:rPr lang="en-GB" baseline="0" dirty="0" smtClean="0"/>
              <a:t>ESAC- PPS </a:t>
            </a:r>
          </a:p>
          <a:p>
            <a:r>
              <a:rPr lang="en-GB" baseline="0" dirty="0" smtClean="0"/>
              <a:t>MOIC- shaping research</a:t>
            </a:r>
          </a:p>
          <a:p>
            <a:endParaRPr lang="en-GB" dirty="0"/>
          </a:p>
        </p:txBody>
      </p:sp>
      <p:sp>
        <p:nvSpPr>
          <p:cNvPr id="4" name="Slide Number Placeholder 3"/>
          <p:cNvSpPr>
            <a:spLocks noGrp="1"/>
          </p:cNvSpPr>
          <p:nvPr>
            <p:ph type="sldNum" sz="quarter" idx="10"/>
          </p:nvPr>
        </p:nvSpPr>
        <p:spPr/>
        <p:txBody>
          <a:bodyPr/>
          <a:lstStyle/>
          <a:p>
            <a:fld id="{E6F8ADC4-40C9-4AEE-9D5E-8F496CEC56B5}" type="slidenum">
              <a:rPr lang="en-GB" smtClean="0"/>
              <a:t>9</a:t>
            </a:fld>
            <a:endParaRPr lang="en-GB"/>
          </a:p>
        </p:txBody>
      </p:sp>
    </p:spTree>
    <p:extLst>
      <p:ext uri="{BB962C8B-B14F-4D97-AF65-F5344CB8AC3E}">
        <p14:creationId xmlns:p14="http://schemas.microsoft.com/office/powerpoint/2010/main" val="1127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527276-A4E3-4B92-87E5-0260AF25649E}" type="datetimeFigureOut">
              <a:rPr lang="en-GB" smtClean="0"/>
              <a:t>11/03/2019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2851307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527276-A4E3-4B92-87E5-0260AF25649E}" type="datetimeFigureOut">
              <a:rPr lang="en-GB" smtClean="0"/>
              <a:t>11/03/2019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1643550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527276-A4E3-4B92-87E5-0260AF25649E}" type="datetimeFigureOut">
              <a:rPr lang="en-GB" smtClean="0"/>
              <a:t>11/03/2019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246112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527276-A4E3-4B92-87E5-0260AF25649E}" type="datetimeFigureOut">
              <a:rPr lang="en-GB" smtClean="0"/>
              <a:t>11/03/2019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316927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527276-A4E3-4B92-87E5-0260AF25649E}" type="datetimeFigureOut">
              <a:rPr lang="en-GB" smtClean="0"/>
              <a:t>11/03/2019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20380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527276-A4E3-4B92-87E5-0260AF25649E}" type="datetimeFigureOut">
              <a:rPr lang="en-GB" smtClean="0"/>
              <a:t>11/03/2019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116296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527276-A4E3-4B92-87E5-0260AF25649E}" type="datetimeFigureOut">
              <a:rPr lang="en-GB" smtClean="0"/>
              <a:t>11/03/2019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992930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527276-A4E3-4B92-87E5-0260AF25649E}" type="datetimeFigureOut">
              <a:rPr lang="en-GB" smtClean="0"/>
              <a:t>11/03/2019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212649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27276-A4E3-4B92-87E5-0260AF25649E}" type="datetimeFigureOut">
              <a:rPr lang="en-GB" smtClean="0"/>
              <a:t>11/03/2019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2118504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527276-A4E3-4B92-87E5-0260AF25649E}" type="datetimeFigureOut">
              <a:rPr lang="en-GB" smtClean="0"/>
              <a:t>11/03/2019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442574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527276-A4E3-4B92-87E5-0260AF25649E}" type="datetimeFigureOut">
              <a:rPr lang="en-GB" smtClean="0"/>
              <a:t>11/03/2019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FE5283-634C-4940-8F04-982B874C8D56}" type="slidenum">
              <a:rPr lang="en-GB" smtClean="0"/>
              <a:t>‹#›</a:t>
            </a:fld>
            <a:endParaRPr lang="en-GB"/>
          </a:p>
        </p:txBody>
      </p:sp>
    </p:spTree>
    <p:extLst>
      <p:ext uri="{BB962C8B-B14F-4D97-AF65-F5344CB8AC3E}">
        <p14:creationId xmlns:p14="http://schemas.microsoft.com/office/powerpoint/2010/main" val="91057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27276-A4E3-4B92-87E5-0260AF25649E}" type="datetimeFigureOut">
              <a:rPr lang="en-GB" smtClean="0"/>
              <a:t>11/03/2019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E5283-634C-4940-8F04-982B874C8D56}" type="slidenum">
              <a:rPr lang="en-GB" smtClean="0"/>
              <a:t>‹#›</a:t>
            </a:fld>
            <a:endParaRPr lang="en-GB"/>
          </a:p>
        </p:txBody>
      </p:sp>
    </p:spTree>
    <p:extLst>
      <p:ext uri="{BB962C8B-B14F-4D97-AF65-F5344CB8AC3E}">
        <p14:creationId xmlns:p14="http://schemas.microsoft.com/office/powerpoint/2010/main" val="33802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12192000" cy="69122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33011"/>
            <a:ext cx="12192000" cy="2696555"/>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524000" y="-110601"/>
            <a:ext cx="9144000" cy="2387600"/>
          </a:xfrm>
        </p:spPr>
        <p:txBody>
          <a:bodyPr>
            <a:normAutofit/>
          </a:bodyPr>
          <a:lstStyle/>
          <a:p>
            <a:r>
              <a:rPr lang="en-GB" b="1" dirty="0" smtClean="0">
                <a:solidFill>
                  <a:schemeClr val="bg1"/>
                </a:solidFill>
              </a:rPr>
              <a:t>Antimicrobial Stewardship – Northern Ireland Experience</a:t>
            </a:r>
            <a:endParaRPr lang="en-GB" b="1" dirty="0">
              <a:solidFill>
                <a:schemeClr val="bg1"/>
              </a:solidFill>
            </a:endParaRPr>
          </a:p>
        </p:txBody>
      </p:sp>
      <p:sp>
        <p:nvSpPr>
          <p:cNvPr id="3" name="Subtitle 2"/>
          <p:cNvSpPr>
            <a:spLocks noGrp="1"/>
          </p:cNvSpPr>
          <p:nvPr>
            <p:ph type="subTitle" idx="1"/>
          </p:nvPr>
        </p:nvSpPr>
        <p:spPr>
          <a:xfrm>
            <a:off x="1524000" y="1882129"/>
            <a:ext cx="9144000" cy="1655762"/>
          </a:xfrm>
        </p:spPr>
        <p:txBody>
          <a:bodyPr/>
          <a:lstStyle/>
          <a:p>
            <a:endParaRPr lang="en-GB" dirty="0">
              <a:solidFill>
                <a:schemeClr val="bg1"/>
              </a:solidFill>
            </a:endParaRPr>
          </a:p>
          <a:p>
            <a:r>
              <a:rPr lang="en-GB" sz="3200" dirty="0">
                <a:solidFill>
                  <a:schemeClr val="bg1"/>
                </a:solidFill>
              </a:rPr>
              <a:t>Regional Antimicrobial Pharmacists Network</a:t>
            </a:r>
            <a:endParaRPr lang="en-GB" sz="3200" dirty="0" smtClean="0">
              <a:solidFill>
                <a:schemeClr val="bg1"/>
              </a:solidFill>
            </a:endParaRPr>
          </a:p>
          <a:p>
            <a:r>
              <a:rPr lang="en-GB" sz="3200" dirty="0" smtClean="0">
                <a:solidFill>
                  <a:schemeClr val="bg1"/>
                </a:solidFill>
              </a:rPr>
              <a:t>A Seventeen </a:t>
            </a:r>
            <a:r>
              <a:rPr lang="en-GB" sz="3200" dirty="0">
                <a:solidFill>
                  <a:schemeClr val="bg1"/>
                </a:solidFill>
              </a:rPr>
              <a:t>Year </a:t>
            </a:r>
            <a:r>
              <a:rPr lang="en-GB" sz="3200" dirty="0" smtClean="0">
                <a:solidFill>
                  <a:schemeClr val="bg1"/>
                </a:solidFill>
              </a:rPr>
              <a:t>Journey!</a:t>
            </a:r>
            <a:endParaRPr lang="en-GB" sz="3200" dirty="0">
              <a:solidFill>
                <a:schemeClr val="bg1"/>
              </a:solidFill>
            </a:endParaRPr>
          </a:p>
        </p:txBody>
      </p:sp>
    </p:spTree>
    <p:extLst>
      <p:ext uri="{BB962C8B-B14F-4D97-AF65-F5344CB8AC3E}">
        <p14:creationId xmlns:p14="http://schemas.microsoft.com/office/powerpoint/2010/main" val="3769174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Collaboration With PHA- Hi-</a:t>
            </a:r>
            <a:r>
              <a:rPr lang="en-GB" dirty="0" err="1"/>
              <a:t>Surv</a:t>
            </a:r>
            <a:r>
              <a:rPr lang="en-GB" dirty="0"/>
              <a:t> dashboard &amp; TM Reports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2" t="47188" r="44691" b="24719"/>
          <a:stretch/>
        </p:blipFill>
        <p:spPr bwMode="auto">
          <a:xfrm>
            <a:off x="790221" y="1806221"/>
            <a:ext cx="10043935" cy="3206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15378" y="2867378"/>
            <a:ext cx="2144889" cy="1535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412088" y="2472267"/>
            <a:ext cx="203199" cy="23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976533" y="2709333"/>
            <a:ext cx="225778" cy="158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356577" y="2009422"/>
            <a:ext cx="225778" cy="158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691467" y="2167467"/>
            <a:ext cx="801511" cy="191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8927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4B9FE90-A85A-41AF-A4F9-00CBEB56AE76}"/>
              </a:ext>
            </a:extLst>
          </p:cNvPr>
          <p:cNvPicPr>
            <a:picLocks noChangeAspect="1"/>
          </p:cNvPicPr>
          <p:nvPr/>
        </p:nvPicPr>
        <p:blipFill>
          <a:blip r:embed="rId3"/>
          <a:stretch>
            <a:fillRect/>
          </a:stretch>
        </p:blipFill>
        <p:spPr>
          <a:xfrm>
            <a:off x="4401941" y="307971"/>
            <a:ext cx="7407673" cy="3823722"/>
          </a:xfrm>
          <a:prstGeom prst="rect">
            <a:avLst/>
          </a:prstGeom>
        </p:spPr>
      </p:pic>
      <p:pic>
        <p:nvPicPr>
          <p:cNvPr id="1026" name="Picture 2" descr="http://weclipart.com/gimg/CD2901C6F6C19036/thinker-clipart-thinking-person-md.png">
            <a:extLst>
              <a:ext uri="{FF2B5EF4-FFF2-40B4-BE49-F238E27FC236}">
                <a16:creationId xmlns="" xmlns:a16="http://schemas.microsoft.com/office/drawing/2014/main" id="{A52582B6-BB0F-4BE1-B2D4-31F45DF99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156" y="2219832"/>
            <a:ext cx="2502068" cy="3207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94CF7E1-50BA-4F64-B602-58897A2ABFA9}"/>
              </a:ext>
            </a:extLst>
          </p:cNvPr>
          <p:cNvSpPr txBox="1"/>
          <p:nvPr/>
        </p:nvSpPr>
        <p:spPr>
          <a:xfrm>
            <a:off x="2694570" y="2610852"/>
            <a:ext cx="1167064" cy="646331"/>
          </a:xfrm>
          <a:prstGeom prst="rect">
            <a:avLst/>
          </a:prstGeom>
          <a:noFill/>
        </p:spPr>
        <p:txBody>
          <a:bodyPr wrap="square" rtlCol="0">
            <a:spAutoFit/>
          </a:bodyPr>
          <a:lstStyle/>
          <a:p>
            <a:pPr algn="ctr"/>
            <a:r>
              <a:rPr lang="en-GB" b="1" dirty="0">
                <a:latin typeface="Lucida Sans Typewriter" panose="020B0509030504030204" pitchFamily="49" charset="0"/>
              </a:rPr>
              <a:t>The Future?</a:t>
            </a:r>
          </a:p>
        </p:txBody>
      </p:sp>
      <p:sp>
        <p:nvSpPr>
          <p:cNvPr id="5" name="Cloud Callout 4"/>
          <p:cNvSpPr/>
          <p:nvPr/>
        </p:nvSpPr>
        <p:spPr>
          <a:xfrm>
            <a:off x="6942665" y="319220"/>
            <a:ext cx="2822577" cy="1863801"/>
          </a:xfrm>
          <a:prstGeom prst="cloudCallout">
            <a:avLst>
              <a:gd name="adj1" fmla="val -41230"/>
              <a:gd name="adj2" fmla="val 6128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800" dirty="0">
                <a:effectLst/>
                <a:ea typeface="Calibri"/>
                <a:cs typeface="Times New Roman"/>
              </a:rPr>
              <a:t>Encompass</a:t>
            </a:r>
            <a:endParaRPr lang="en-GB" sz="1100" dirty="0">
              <a:effectLst/>
              <a:ea typeface="Calibri"/>
              <a:cs typeface="Times New Roman"/>
            </a:endParaRPr>
          </a:p>
        </p:txBody>
      </p:sp>
    </p:spTree>
    <p:extLst>
      <p:ext uri="{BB962C8B-B14F-4D97-AF65-F5344CB8AC3E}">
        <p14:creationId xmlns:p14="http://schemas.microsoft.com/office/powerpoint/2010/main" val="627684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WTA-fileprint\Profile$\CLARKEC\Documents\AMRAP\Presentations training material\Regional Network Submission\Antimicrobial pharmacist network - Team 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37" t="5762" r="12130"/>
          <a:stretch/>
        </p:blipFill>
        <p:spPr bwMode="auto">
          <a:xfrm>
            <a:off x="947381" y="423334"/>
            <a:ext cx="4268086" cy="27149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41" t="2699" r="39624" b="67646"/>
          <a:stretch/>
        </p:blipFill>
        <p:spPr bwMode="auto">
          <a:xfrm>
            <a:off x="637380" y="3364090"/>
            <a:ext cx="4888088" cy="256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7c666860-14b0-4d76-99a2-39fff07b2679@westerntr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494947"/>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3200" b="66083"/>
          <a:stretch/>
        </p:blipFill>
        <p:spPr bwMode="auto">
          <a:xfrm>
            <a:off x="6874933" y="3266313"/>
            <a:ext cx="3702756" cy="340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83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beginning……….</a:t>
            </a:r>
          </a:p>
        </p:txBody>
      </p:sp>
      <p:sp>
        <p:nvSpPr>
          <p:cNvPr id="3" name="Content Placeholder 2"/>
          <p:cNvSpPr>
            <a:spLocks noGrp="1"/>
          </p:cNvSpPr>
          <p:nvPr>
            <p:ph idx="1"/>
          </p:nvPr>
        </p:nvSpPr>
        <p:spPr/>
        <p:txBody>
          <a:bodyPr/>
          <a:lstStyle/>
          <a:p>
            <a:r>
              <a:rPr lang="en-GB" dirty="0"/>
              <a:t>Antimicrobial Resistance Action Plan  (AMRAP) Launched 2002</a:t>
            </a:r>
          </a:p>
          <a:p>
            <a:r>
              <a:rPr lang="en-GB" dirty="0"/>
              <a:t>6 priority areas for action</a:t>
            </a:r>
          </a:p>
          <a:p>
            <a:pPr lvl="1"/>
            <a:r>
              <a:rPr lang="en-GB" dirty="0"/>
              <a:t>Prudent antimicrobial use in community</a:t>
            </a:r>
          </a:p>
          <a:p>
            <a:pPr lvl="1"/>
            <a:r>
              <a:rPr lang="en-GB" dirty="0"/>
              <a:t>Prudent antimicrobial use in hospitals</a:t>
            </a:r>
          </a:p>
          <a:p>
            <a:pPr lvl="1"/>
            <a:r>
              <a:rPr lang="en-GB" dirty="0"/>
              <a:t>Infection control</a:t>
            </a:r>
          </a:p>
          <a:p>
            <a:pPr lvl="1"/>
            <a:r>
              <a:rPr lang="en-GB" dirty="0"/>
              <a:t>Prudent antimicrobial use in animals</a:t>
            </a:r>
          </a:p>
          <a:p>
            <a:pPr lvl="1"/>
            <a:r>
              <a:rPr lang="en-GB" dirty="0"/>
              <a:t>Education, information dissemination</a:t>
            </a:r>
          </a:p>
          <a:p>
            <a:pPr lvl="1"/>
            <a:r>
              <a:rPr lang="en-GB" dirty="0"/>
              <a:t>Research and surveillance </a:t>
            </a:r>
          </a:p>
          <a:p>
            <a:r>
              <a:rPr lang="en-GB" dirty="0"/>
              <a:t>Antimicrobial pharmacist employed in NHSCT and WHSCT</a:t>
            </a:r>
          </a:p>
        </p:txBody>
      </p:sp>
    </p:spTree>
    <p:extLst>
      <p:ext uri="{BB962C8B-B14F-4D97-AF65-F5344CB8AC3E}">
        <p14:creationId xmlns:p14="http://schemas.microsoft.com/office/powerpoint/2010/main" val="2113208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Guideline Development</a:t>
            </a:r>
            <a:endParaRPr lang="en-GB" dirty="0"/>
          </a:p>
        </p:txBody>
      </p:sp>
      <p:graphicFrame>
        <p:nvGraphicFramePr>
          <p:cNvPr id="3" name="Diagram 2"/>
          <p:cNvGraphicFramePr/>
          <p:nvPr>
            <p:extLst>
              <p:ext uri="{D42A27DB-BD31-4B8C-83A1-F6EECF244321}">
                <p14:modId xmlns:p14="http://schemas.microsoft.com/office/powerpoint/2010/main" val="3501844291"/>
              </p:ext>
            </p:extLst>
          </p:nvPr>
        </p:nvGraphicFramePr>
        <p:xfrm>
          <a:off x="1682044" y="1478844"/>
          <a:ext cx="8071556" cy="495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452534" y="2517422"/>
            <a:ext cx="146756" cy="1200329"/>
          </a:xfrm>
          <a:prstGeom prst="rect">
            <a:avLst/>
          </a:prstGeom>
          <a:noFill/>
        </p:spPr>
        <p:txBody>
          <a:bodyPr wrap="square" rtlCol="0">
            <a:spAutoFit/>
          </a:bodyPr>
          <a:lstStyle/>
          <a:p>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99631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Education</a:t>
            </a:r>
          </a:p>
        </p:txBody>
      </p:sp>
      <p:pic>
        <p:nvPicPr>
          <p:cNvPr id="2050" name="Picture 2" descr="Image result for NICP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5375" y="3108956"/>
            <a:ext cx="1958975" cy="10977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Q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887" y="722358"/>
            <a:ext cx="3014293" cy="179432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Image result for ulster university"/>
          <p:cNvSpPr>
            <a:spLocks noChangeAspect="1" noChangeArrowheads="1"/>
          </p:cNvSpPr>
          <p:nvPr/>
        </p:nvSpPr>
        <p:spPr bwMode="auto">
          <a:xfrm>
            <a:off x="434975" y="21272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4" name="Picture 16" descr="Image result for ulster univer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0200" y="2929482"/>
            <a:ext cx="2536825" cy="145672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hsc N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525" y="5006131"/>
            <a:ext cx="4476750" cy="11239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203700" y="2972296"/>
            <a:ext cx="4216400" cy="137110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outerShdw blurRad="38100" dist="38100" dir="2700000" algn="tl">
                    <a:srgbClr val="000000">
                      <a:alpha val="43137"/>
                    </a:srgbClr>
                  </a:outerShdw>
                </a:effectLst>
              </a:rPr>
              <a:t>NI Regional Antimicrobial Pharmacists Group</a:t>
            </a:r>
          </a:p>
        </p:txBody>
      </p:sp>
      <p:cxnSp>
        <p:nvCxnSpPr>
          <p:cNvPr id="12" name="Straight Arrow Connector 11"/>
          <p:cNvCxnSpPr>
            <a:stCxn id="10" idx="1"/>
          </p:cNvCxnSpPr>
          <p:nvPr/>
        </p:nvCxnSpPr>
        <p:spPr>
          <a:xfrm flipH="1">
            <a:off x="3054350" y="3657848"/>
            <a:ext cx="1149350"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2"/>
          </p:cNvCxnSpPr>
          <p:nvPr/>
        </p:nvCxnSpPr>
        <p:spPr>
          <a:xfrm>
            <a:off x="6311900" y="4343400"/>
            <a:ext cx="0" cy="83820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p:cNvCxnSpPr>
          <p:nvPr/>
        </p:nvCxnSpPr>
        <p:spPr>
          <a:xfrm>
            <a:off x="8420100" y="3657848"/>
            <a:ext cx="1054100"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0"/>
          </p:cNvCxnSpPr>
          <p:nvPr/>
        </p:nvCxnSpPr>
        <p:spPr>
          <a:xfrm flipV="1">
            <a:off x="6311900" y="2146300"/>
            <a:ext cx="0" cy="825996"/>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08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0B4DA30-23D2-4586-BC10-E1ABE2F53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009" y="172257"/>
            <a:ext cx="6935982" cy="6513486"/>
          </a:xfrm>
          <a:prstGeom prst="rect">
            <a:avLst/>
          </a:prstGeom>
        </p:spPr>
      </p:pic>
    </p:spTree>
    <p:extLst>
      <p:ext uri="{BB962C8B-B14F-4D97-AF65-F5344CB8AC3E}">
        <p14:creationId xmlns:p14="http://schemas.microsoft.com/office/powerpoint/2010/main" val="260183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237" y="365125"/>
            <a:ext cx="10515600" cy="1325563"/>
          </a:xfrm>
        </p:spPr>
        <p:txBody>
          <a:bodyPr/>
          <a:lstStyle/>
          <a:p>
            <a:r>
              <a:rPr lang="en-GB" dirty="0" smtClean="0"/>
              <a:t>Research: Behavioural Change </a:t>
            </a:r>
            <a:endParaRPr lang="en-GB" dirty="0"/>
          </a:p>
        </p:txBody>
      </p:sp>
      <p:sp>
        <p:nvSpPr>
          <p:cNvPr id="4" name="Rectangle 3"/>
          <p:cNvSpPr/>
          <p:nvPr/>
        </p:nvSpPr>
        <p:spPr>
          <a:xfrm>
            <a:off x="609600" y="1690688"/>
            <a:ext cx="3162300" cy="3911600"/>
          </a:xfrm>
          <a:prstGeom prst="rect">
            <a:avLst/>
          </a:prstGeom>
          <a:solidFill>
            <a:srgbClr val="A9D18E">
              <a:alpha val="50196"/>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a:solidFill>
                  <a:schemeClr val="tx1"/>
                </a:solidFill>
              </a:rPr>
              <a:t>Behavioural Change:</a:t>
            </a:r>
          </a:p>
          <a:p>
            <a:endParaRPr lang="en-GB" b="1" dirty="0">
              <a:solidFill>
                <a:schemeClr val="tx1"/>
              </a:solidFill>
            </a:endParaRPr>
          </a:p>
          <a:p>
            <a:pPr marL="342900" indent="-342900">
              <a:buFont typeface="+mj-lt"/>
              <a:buAutoNum type="arabicPeriod"/>
            </a:pPr>
            <a:r>
              <a:rPr lang="en-GB" dirty="0">
                <a:solidFill>
                  <a:schemeClr val="tx1"/>
                </a:solidFill>
              </a:rPr>
              <a:t>ARK Multi-Centre Study.</a:t>
            </a:r>
          </a:p>
          <a:p>
            <a:pPr marL="342900" indent="-342900">
              <a:buFont typeface="+mj-lt"/>
              <a:buAutoNum type="arabicPeriod"/>
            </a:pPr>
            <a:r>
              <a:rPr lang="en-GB" dirty="0">
                <a:solidFill>
                  <a:schemeClr val="tx1"/>
                </a:solidFill>
              </a:rPr>
              <a:t>Qualitative and quantitative study to explore reasons why Junior Doctors do not follow antibiotic guidelines.</a:t>
            </a:r>
          </a:p>
          <a:p>
            <a:pPr marL="342900" indent="-342900">
              <a:buFont typeface="+mj-lt"/>
              <a:buAutoNum type="arabicPeriod"/>
            </a:pPr>
            <a:r>
              <a:rPr lang="en-GB" dirty="0">
                <a:solidFill>
                  <a:schemeClr val="tx1"/>
                </a:solidFill>
              </a:rPr>
              <a:t>Investigation of the effects of an educational intervention on blood culture contamination rates in an ICU setting.</a:t>
            </a:r>
          </a:p>
          <a:p>
            <a:endParaRPr lang="en-GB" dirty="0">
              <a:solidFill>
                <a:schemeClr val="tx1"/>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296" t="14596" r="36482" b="25048"/>
          <a:stretch/>
        </p:blipFill>
        <p:spPr bwMode="auto">
          <a:xfrm>
            <a:off x="4130524" y="1891065"/>
            <a:ext cx="2597821" cy="323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901" t="20521" r="38549" b="38436"/>
          <a:stretch/>
        </p:blipFill>
        <p:spPr bwMode="auto">
          <a:xfrm>
            <a:off x="6923998" y="1439510"/>
            <a:ext cx="4957557" cy="2968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16" t="16435" r="50489" b="48861"/>
          <a:stretch/>
        </p:blipFill>
        <p:spPr bwMode="auto">
          <a:xfrm>
            <a:off x="6615290" y="4300467"/>
            <a:ext cx="5463822" cy="235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08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644" y="387703"/>
            <a:ext cx="10515600" cy="1325563"/>
          </a:xfrm>
        </p:spPr>
        <p:txBody>
          <a:bodyPr/>
          <a:lstStyle/>
          <a:p>
            <a:r>
              <a:rPr lang="en-GB" dirty="0" smtClean="0"/>
              <a:t>Publications </a:t>
            </a:r>
            <a:endParaRPr lang="en-GB"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938" t="20411" r="42592" b="51934"/>
          <a:stretch/>
        </p:blipFill>
        <p:spPr bwMode="auto">
          <a:xfrm>
            <a:off x="564443" y="1241777"/>
            <a:ext cx="5937957" cy="284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58" t="16022" r="6543" b="29164"/>
          <a:stretch/>
        </p:blipFill>
        <p:spPr bwMode="auto">
          <a:xfrm>
            <a:off x="5950935" y="4086578"/>
            <a:ext cx="5891110" cy="2085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1173" t="15363" r="33333" b="43923"/>
          <a:stretch/>
        </p:blipFill>
        <p:spPr bwMode="auto">
          <a:xfrm>
            <a:off x="7089421" y="536525"/>
            <a:ext cx="4312357" cy="278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346" t="27105" r="45309" b="39424"/>
          <a:stretch/>
        </p:blipFill>
        <p:spPr bwMode="auto">
          <a:xfrm>
            <a:off x="237065" y="4376015"/>
            <a:ext cx="5441246" cy="195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587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2059CBEB-E638-4D91-B8DB-B1550D0E1D65}"/>
              </a:ext>
            </a:extLst>
          </p:cNvPr>
          <p:cNvPicPr>
            <a:picLocks noChangeAspect="1"/>
          </p:cNvPicPr>
          <p:nvPr/>
        </p:nvPicPr>
        <p:blipFill>
          <a:blip r:embed="rId3"/>
          <a:stretch>
            <a:fillRect/>
          </a:stretch>
        </p:blipFill>
        <p:spPr>
          <a:xfrm>
            <a:off x="5229047" y="1583115"/>
            <a:ext cx="1652212" cy="1429442"/>
          </a:xfrm>
          <a:prstGeom prst="rect">
            <a:avLst/>
          </a:prstGeom>
        </p:spPr>
      </p:pic>
      <p:sp>
        <p:nvSpPr>
          <p:cNvPr id="2" name="Title 1">
            <a:extLst>
              <a:ext uri="{FF2B5EF4-FFF2-40B4-BE49-F238E27FC236}">
                <a16:creationId xmlns="" xmlns:a16="http://schemas.microsoft.com/office/drawing/2014/main" id="{369CFDD5-6013-4A72-A4CF-91D0F7C4EE9C}"/>
              </a:ext>
            </a:extLst>
          </p:cNvPr>
          <p:cNvSpPr>
            <a:spLocks noGrp="1"/>
          </p:cNvSpPr>
          <p:nvPr>
            <p:ph type="title"/>
          </p:nvPr>
        </p:nvSpPr>
        <p:spPr/>
        <p:txBody>
          <a:bodyPr/>
          <a:lstStyle/>
          <a:p>
            <a:r>
              <a:rPr lang="en-GB" dirty="0" smtClean="0"/>
              <a:t>Collaboration- Expert Groups</a:t>
            </a:r>
            <a:endParaRPr lang="en-GB" dirty="0"/>
          </a:p>
        </p:txBody>
      </p:sp>
      <p:pic>
        <p:nvPicPr>
          <p:cNvPr id="4" name="Content Placeholder 3">
            <a:extLst>
              <a:ext uri="{FF2B5EF4-FFF2-40B4-BE49-F238E27FC236}">
                <a16:creationId xmlns="" xmlns:a16="http://schemas.microsoft.com/office/drawing/2014/main" id="{2ABEABF5-D2A2-498F-87B8-2295DC543D9B}"/>
              </a:ext>
            </a:extLst>
          </p:cNvPr>
          <p:cNvPicPr>
            <a:picLocks noGrp="1" noChangeAspect="1"/>
          </p:cNvPicPr>
          <p:nvPr>
            <p:ph idx="1"/>
          </p:nvPr>
        </p:nvPicPr>
        <p:blipFill>
          <a:blip r:embed="rId4"/>
          <a:stretch>
            <a:fillRect/>
          </a:stretch>
        </p:blipFill>
        <p:spPr>
          <a:xfrm>
            <a:off x="5102266" y="3141683"/>
            <a:ext cx="1987468" cy="1719221"/>
          </a:xfrm>
          <a:prstGeom prst="rect">
            <a:avLst/>
          </a:prstGeom>
        </p:spPr>
      </p:pic>
      <p:pic>
        <p:nvPicPr>
          <p:cNvPr id="6" name="Picture 5">
            <a:extLst>
              <a:ext uri="{FF2B5EF4-FFF2-40B4-BE49-F238E27FC236}">
                <a16:creationId xmlns="" xmlns:a16="http://schemas.microsoft.com/office/drawing/2014/main" id="{2566EB00-A607-46AA-BAD0-8B8389BFFC17}"/>
              </a:ext>
            </a:extLst>
          </p:cNvPr>
          <p:cNvPicPr>
            <a:picLocks noChangeAspect="1"/>
          </p:cNvPicPr>
          <p:nvPr/>
        </p:nvPicPr>
        <p:blipFill>
          <a:blip r:embed="rId5"/>
          <a:stretch>
            <a:fillRect/>
          </a:stretch>
        </p:blipFill>
        <p:spPr>
          <a:xfrm>
            <a:off x="6737702" y="2429661"/>
            <a:ext cx="1725535" cy="1492879"/>
          </a:xfrm>
          <a:prstGeom prst="rect">
            <a:avLst/>
          </a:prstGeom>
        </p:spPr>
      </p:pic>
      <p:pic>
        <p:nvPicPr>
          <p:cNvPr id="7" name="Picture 6">
            <a:extLst>
              <a:ext uri="{FF2B5EF4-FFF2-40B4-BE49-F238E27FC236}">
                <a16:creationId xmlns="" xmlns:a16="http://schemas.microsoft.com/office/drawing/2014/main" id="{44A5AED3-6652-438A-A5A7-D9FBFE11AB36}"/>
              </a:ext>
            </a:extLst>
          </p:cNvPr>
          <p:cNvPicPr>
            <a:picLocks noChangeAspect="1"/>
          </p:cNvPicPr>
          <p:nvPr/>
        </p:nvPicPr>
        <p:blipFill>
          <a:blip r:embed="rId6"/>
          <a:stretch>
            <a:fillRect/>
          </a:stretch>
        </p:blipFill>
        <p:spPr>
          <a:xfrm>
            <a:off x="6710903" y="4151271"/>
            <a:ext cx="1725535" cy="1492879"/>
          </a:xfrm>
          <a:prstGeom prst="rect">
            <a:avLst/>
          </a:prstGeom>
        </p:spPr>
      </p:pic>
      <p:pic>
        <p:nvPicPr>
          <p:cNvPr id="8" name="Picture 7">
            <a:extLst>
              <a:ext uri="{FF2B5EF4-FFF2-40B4-BE49-F238E27FC236}">
                <a16:creationId xmlns="" xmlns:a16="http://schemas.microsoft.com/office/drawing/2014/main" id="{D730CFAA-80B9-417F-864D-F4249C57734D}"/>
              </a:ext>
            </a:extLst>
          </p:cNvPr>
          <p:cNvPicPr>
            <a:picLocks noChangeAspect="1"/>
          </p:cNvPicPr>
          <p:nvPr/>
        </p:nvPicPr>
        <p:blipFill>
          <a:blip r:embed="rId7"/>
          <a:stretch>
            <a:fillRect/>
          </a:stretch>
        </p:blipFill>
        <p:spPr>
          <a:xfrm>
            <a:off x="3643518" y="2374098"/>
            <a:ext cx="1774415" cy="1535168"/>
          </a:xfrm>
          <a:prstGeom prst="rect">
            <a:avLst/>
          </a:prstGeom>
        </p:spPr>
      </p:pic>
      <p:pic>
        <p:nvPicPr>
          <p:cNvPr id="9" name="Picture 8">
            <a:extLst>
              <a:ext uri="{FF2B5EF4-FFF2-40B4-BE49-F238E27FC236}">
                <a16:creationId xmlns="" xmlns:a16="http://schemas.microsoft.com/office/drawing/2014/main" id="{BC8663FB-FE37-46E8-AC85-16141A43C0CF}"/>
              </a:ext>
            </a:extLst>
          </p:cNvPr>
          <p:cNvPicPr>
            <a:picLocks noChangeAspect="1"/>
          </p:cNvPicPr>
          <p:nvPr/>
        </p:nvPicPr>
        <p:blipFill>
          <a:blip r:embed="rId8"/>
          <a:stretch>
            <a:fillRect/>
          </a:stretch>
        </p:blipFill>
        <p:spPr>
          <a:xfrm>
            <a:off x="3697252" y="4151270"/>
            <a:ext cx="1725535" cy="1492879"/>
          </a:xfrm>
          <a:prstGeom prst="rect">
            <a:avLst/>
          </a:prstGeom>
        </p:spPr>
      </p:pic>
      <p:pic>
        <p:nvPicPr>
          <p:cNvPr id="10" name="Picture 9">
            <a:extLst>
              <a:ext uri="{FF2B5EF4-FFF2-40B4-BE49-F238E27FC236}">
                <a16:creationId xmlns="" xmlns:a16="http://schemas.microsoft.com/office/drawing/2014/main" id="{742121C0-4623-4CC9-B929-862476AD6580}"/>
              </a:ext>
            </a:extLst>
          </p:cNvPr>
          <p:cNvPicPr>
            <a:picLocks noChangeAspect="1"/>
          </p:cNvPicPr>
          <p:nvPr/>
        </p:nvPicPr>
        <p:blipFill>
          <a:blip r:embed="rId9"/>
          <a:stretch>
            <a:fillRect/>
          </a:stretch>
        </p:blipFill>
        <p:spPr>
          <a:xfrm>
            <a:off x="5233231" y="4990030"/>
            <a:ext cx="1725535" cy="1492879"/>
          </a:xfrm>
          <a:prstGeom prst="rect">
            <a:avLst/>
          </a:prstGeom>
        </p:spPr>
      </p:pic>
      <p:sp>
        <p:nvSpPr>
          <p:cNvPr id="13" name="Hexagon 12">
            <a:extLst>
              <a:ext uri="{FF2B5EF4-FFF2-40B4-BE49-F238E27FC236}">
                <a16:creationId xmlns="" xmlns:a16="http://schemas.microsoft.com/office/drawing/2014/main" id="{7EB2A4B0-5E8B-4B64-A465-CE539D79898F}"/>
              </a:ext>
            </a:extLst>
          </p:cNvPr>
          <p:cNvSpPr/>
          <p:nvPr/>
        </p:nvSpPr>
        <p:spPr>
          <a:xfrm>
            <a:off x="2666173" y="3492745"/>
            <a:ext cx="1298713" cy="1099931"/>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 xmlns:a16="http://schemas.microsoft.com/office/drawing/2014/main" id="{3F1CA665-3F75-46FB-95E0-A90A58B228DD}"/>
              </a:ext>
            </a:extLst>
          </p:cNvPr>
          <p:cNvSpPr txBox="1"/>
          <p:nvPr/>
        </p:nvSpPr>
        <p:spPr>
          <a:xfrm>
            <a:off x="2856949" y="3857839"/>
            <a:ext cx="917160" cy="369332"/>
          </a:xfrm>
          <a:prstGeom prst="rect">
            <a:avLst/>
          </a:prstGeom>
          <a:noFill/>
        </p:spPr>
        <p:txBody>
          <a:bodyPr wrap="square" rtlCol="0">
            <a:spAutoFit/>
          </a:bodyPr>
          <a:lstStyle/>
          <a:p>
            <a:r>
              <a:rPr lang="en-GB" dirty="0">
                <a:solidFill>
                  <a:schemeClr val="bg1"/>
                </a:solidFill>
              </a:rPr>
              <a:t>NICPLD</a:t>
            </a:r>
          </a:p>
        </p:txBody>
      </p:sp>
      <p:pic>
        <p:nvPicPr>
          <p:cNvPr id="15" name="Picture 14">
            <a:extLst>
              <a:ext uri="{FF2B5EF4-FFF2-40B4-BE49-F238E27FC236}">
                <a16:creationId xmlns="" xmlns:a16="http://schemas.microsoft.com/office/drawing/2014/main" id="{CEF409AB-E174-45AD-99A2-203056F85C0A}"/>
              </a:ext>
            </a:extLst>
          </p:cNvPr>
          <p:cNvPicPr>
            <a:picLocks noChangeAspect="1"/>
          </p:cNvPicPr>
          <p:nvPr/>
        </p:nvPicPr>
        <p:blipFill>
          <a:blip r:embed="rId10"/>
          <a:stretch>
            <a:fillRect/>
          </a:stretch>
        </p:blipFill>
        <p:spPr>
          <a:xfrm>
            <a:off x="8227114" y="3446509"/>
            <a:ext cx="1322947" cy="1109568"/>
          </a:xfrm>
          <a:prstGeom prst="rect">
            <a:avLst/>
          </a:prstGeom>
        </p:spPr>
      </p:pic>
      <p:sp>
        <p:nvSpPr>
          <p:cNvPr id="16" name="TextBox 15">
            <a:extLst>
              <a:ext uri="{FF2B5EF4-FFF2-40B4-BE49-F238E27FC236}">
                <a16:creationId xmlns="" xmlns:a16="http://schemas.microsoft.com/office/drawing/2014/main" id="{0A0AE23C-9CB1-4A2E-A90A-84784D121DA3}"/>
              </a:ext>
            </a:extLst>
          </p:cNvPr>
          <p:cNvSpPr txBox="1"/>
          <p:nvPr/>
        </p:nvSpPr>
        <p:spPr>
          <a:xfrm>
            <a:off x="8377850" y="3585794"/>
            <a:ext cx="977345" cy="830997"/>
          </a:xfrm>
          <a:prstGeom prst="rect">
            <a:avLst/>
          </a:prstGeom>
          <a:noFill/>
        </p:spPr>
        <p:txBody>
          <a:bodyPr wrap="square" rtlCol="0">
            <a:spAutoFit/>
          </a:bodyPr>
          <a:lstStyle/>
          <a:p>
            <a:pPr algn="ctr"/>
            <a:r>
              <a:rPr lang="en-GB" sz="1600" dirty="0">
                <a:solidFill>
                  <a:schemeClr val="bg1"/>
                </a:solidFill>
              </a:rPr>
              <a:t>Neonatal Network</a:t>
            </a:r>
          </a:p>
          <a:p>
            <a:pPr algn="ctr"/>
            <a:r>
              <a:rPr lang="en-GB" sz="1600" dirty="0">
                <a:solidFill>
                  <a:schemeClr val="bg1"/>
                </a:solidFill>
              </a:rPr>
              <a:t>NI</a:t>
            </a:r>
          </a:p>
        </p:txBody>
      </p:sp>
    </p:spTree>
    <p:extLst>
      <p:ext uri="{BB962C8B-B14F-4D97-AF65-F5344CB8AC3E}">
        <p14:creationId xmlns:p14="http://schemas.microsoft.com/office/powerpoint/2010/main" val="367544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2248</TotalTime>
  <Words>742</Words>
  <Application>Microsoft Office PowerPoint</Application>
  <PresentationFormat>Custom</PresentationFormat>
  <Paragraphs>103</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Antimicrobial Stewardship – Northern Ireland Experience</vt:lpstr>
      <vt:lpstr>PowerPoint Presentation</vt:lpstr>
      <vt:lpstr>The beginning……….</vt:lpstr>
      <vt:lpstr>Guideline Development</vt:lpstr>
      <vt:lpstr>Education</vt:lpstr>
      <vt:lpstr>PowerPoint Presentation</vt:lpstr>
      <vt:lpstr>Research: Behavioural Change </vt:lpstr>
      <vt:lpstr>Publications </vt:lpstr>
      <vt:lpstr>Collaboration- Expert Groups</vt:lpstr>
      <vt:lpstr>Collaboration With PHA- Hi-Surv dashboard &amp; TM Reports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c:title>
  <dc:creator>Geraldine Conlon</dc:creator>
  <cp:lastModifiedBy>JCrawford</cp:lastModifiedBy>
  <cp:revision>52</cp:revision>
  <cp:lastPrinted>2019-03-11T13:51:06Z</cp:lastPrinted>
  <dcterms:created xsi:type="dcterms:W3CDTF">2018-01-17T20:46:32Z</dcterms:created>
  <dcterms:modified xsi:type="dcterms:W3CDTF">2019-03-11T14:05:38Z</dcterms:modified>
</cp:coreProperties>
</file>